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handoutMasterIdLst>
    <p:handoutMasterId r:id="rId41"/>
  </p:handoutMasterIdLst>
  <p:sldIdLst>
    <p:sldId id="312" r:id="rId2"/>
    <p:sldId id="311" r:id="rId3"/>
    <p:sldId id="319" r:id="rId4"/>
    <p:sldId id="264" r:id="rId5"/>
    <p:sldId id="314" r:id="rId6"/>
    <p:sldId id="323" r:id="rId7"/>
    <p:sldId id="313" r:id="rId8"/>
    <p:sldId id="328" r:id="rId9"/>
    <p:sldId id="330" r:id="rId10"/>
    <p:sldId id="279" r:id="rId11"/>
    <p:sldId id="265" r:id="rId12"/>
    <p:sldId id="318" r:id="rId13"/>
    <p:sldId id="331" r:id="rId14"/>
    <p:sldId id="283" r:id="rId15"/>
    <p:sldId id="284" r:id="rId16"/>
    <p:sldId id="280" r:id="rId17"/>
    <p:sldId id="298" r:id="rId18"/>
    <p:sldId id="299" r:id="rId19"/>
    <p:sldId id="300" r:id="rId20"/>
    <p:sldId id="301" r:id="rId21"/>
    <p:sldId id="285" r:id="rId22"/>
    <p:sldId id="302" r:id="rId23"/>
    <p:sldId id="304" r:id="rId24"/>
    <p:sldId id="305" r:id="rId25"/>
    <p:sldId id="306" r:id="rId26"/>
    <p:sldId id="307" r:id="rId27"/>
    <p:sldId id="308" r:id="rId28"/>
    <p:sldId id="309" r:id="rId29"/>
    <p:sldId id="287" r:id="rId30"/>
    <p:sldId id="281" r:id="rId31"/>
    <p:sldId id="278" r:id="rId32"/>
    <p:sldId id="256" r:id="rId33"/>
    <p:sldId id="303" r:id="rId34"/>
    <p:sldId id="348" r:id="rId35"/>
    <p:sldId id="355" r:id="rId36"/>
    <p:sldId id="356" r:id="rId37"/>
    <p:sldId id="357" r:id="rId38"/>
    <p:sldId id="358"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630"/>
    <p:restoredTop sz="93443"/>
  </p:normalViewPr>
  <p:slideViewPr>
    <p:cSldViewPr>
      <p:cViewPr varScale="1">
        <p:scale>
          <a:sx n="98" d="100"/>
          <a:sy n="98" d="100"/>
        </p:scale>
        <p:origin x="1928" y="184"/>
      </p:cViewPr>
      <p:guideLst>
        <p:guide orient="horz" pos="2160"/>
        <p:guide pos="2880"/>
      </p:guideLst>
    </p:cSldViewPr>
  </p:slideViewPr>
  <p:notesTextViewPr>
    <p:cViewPr>
      <p:scale>
        <a:sx n="100" d="100"/>
        <a:sy n="100" d="100"/>
      </p:scale>
      <p:origin x="0" y="0"/>
    </p:cViewPr>
  </p:notesTextViewPr>
  <p:sorterViewPr>
    <p:cViewPr>
      <p:scale>
        <a:sx n="152" d="100"/>
        <a:sy n="152" d="100"/>
      </p:scale>
      <p:origin x="0" y="124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9055A8-473D-4E45-9E37-3D45E716C4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E8B409CE-E299-F045-B167-F9A9849087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1F2D19D2-E633-424C-B59C-AC5B3FC97B46}" type="datetimeFigureOut">
              <a:rPr lang="en-US"/>
              <a:pPr>
                <a:defRPr/>
              </a:pPr>
              <a:t>1/21/19</a:t>
            </a:fld>
            <a:endParaRPr lang="en-US"/>
          </a:p>
        </p:txBody>
      </p:sp>
      <p:sp>
        <p:nvSpPr>
          <p:cNvPr id="4" name="Footer Placeholder 3">
            <a:extLst>
              <a:ext uri="{FF2B5EF4-FFF2-40B4-BE49-F238E27FC236}">
                <a16:creationId xmlns:a16="http://schemas.microsoft.com/office/drawing/2014/main" id="{ADB9FB64-997A-2048-A054-55CAB78031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BB5472E3-5943-D74B-B555-6BD8D893E3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E2D13699-2CA0-204B-A553-C2EE1C22D7C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0530617-477D-C041-A0EA-3BFE5C39C16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7" charset="0"/>
                <a:ea typeface="+mn-ea"/>
                <a:cs typeface="+mn-cs"/>
              </a:defRPr>
            </a:lvl1pPr>
          </a:lstStyle>
          <a:p>
            <a:pPr>
              <a:defRPr/>
            </a:pPr>
            <a:endParaRPr lang="en-US"/>
          </a:p>
        </p:txBody>
      </p:sp>
      <p:sp>
        <p:nvSpPr>
          <p:cNvPr id="43011" name="Rectangle 3">
            <a:extLst>
              <a:ext uri="{FF2B5EF4-FFF2-40B4-BE49-F238E27FC236}">
                <a16:creationId xmlns:a16="http://schemas.microsoft.com/office/drawing/2014/main" id="{CFB77E7F-B891-064E-BBB2-731D476F8EC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7"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FA3F70AD-7883-2B42-AF4C-22E5AC6E006E}"/>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a:extLst>
              <a:ext uri="{FF2B5EF4-FFF2-40B4-BE49-F238E27FC236}">
                <a16:creationId xmlns:a16="http://schemas.microsoft.com/office/drawing/2014/main" id="{3C86E23B-FE35-2747-A9FD-1EFE420E0C5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4" name="Rectangle 6">
            <a:extLst>
              <a:ext uri="{FF2B5EF4-FFF2-40B4-BE49-F238E27FC236}">
                <a16:creationId xmlns:a16="http://schemas.microsoft.com/office/drawing/2014/main" id="{747D5A1D-8A98-F84B-A4CF-FE3272EE0FD6}"/>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7" charset="0"/>
                <a:ea typeface="+mn-ea"/>
                <a:cs typeface="+mn-cs"/>
              </a:defRPr>
            </a:lvl1pPr>
          </a:lstStyle>
          <a:p>
            <a:pPr>
              <a:defRPr/>
            </a:pPr>
            <a:endParaRPr lang="en-US"/>
          </a:p>
        </p:txBody>
      </p:sp>
      <p:sp>
        <p:nvSpPr>
          <p:cNvPr id="43015" name="Rectangle 7">
            <a:extLst>
              <a:ext uri="{FF2B5EF4-FFF2-40B4-BE49-F238E27FC236}">
                <a16:creationId xmlns:a16="http://schemas.microsoft.com/office/drawing/2014/main" id="{AD40B561-2BAB-9B4D-834C-C8B72325062A}"/>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DDA948C5-4B6C-864A-812C-3F1275D888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53433169-B3AE-E247-9FD6-34A155C5B7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BE1C7A4-E839-3E48-B338-BA40B254C6BD}" type="slidenum">
              <a:rPr lang="en-US" altLang="en-US" sz="1200" smtClean="0"/>
              <a:pPr/>
              <a:t>1</a:t>
            </a:fld>
            <a:endParaRPr lang="en-US" altLang="en-US" sz="1200"/>
          </a:p>
        </p:txBody>
      </p:sp>
      <p:sp>
        <p:nvSpPr>
          <p:cNvPr id="45058" name="Rectangle 2">
            <a:extLst>
              <a:ext uri="{FF2B5EF4-FFF2-40B4-BE49-F238E27FC236}">
                <a16:creationId xmlns:a16="http://schemas.microsoft.com/office/drawing/2014/main" id="{1626A637-5943-AE49-B37E-7DE7A1FC1520}"/>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BD437498-26D5-D149-9501-B504CEFEB0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3F547DBC-67D3-8647-B812-C3DAE9F168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638E11B-C557-2549-A649-9BE41C4FBE16}" type="slidenum">
              <a:rPr lang="en-US" altLang="en-US" sz="1200" smtClean="0"/>
              <a:pPr/>
              <a:t>13</a:t>
            </a:fld>
            <a:endParaRPr lang="en-US" altLang="en-US" sz="1200"/>
          </a:p>
        </p:txBody>
      </p:sp>
      <p:sp>
        <p:nvSpPr>
          <p:cNvPr id="91138" name="Rectangle 2">
            <a:extLst>
              <a:ext uri="{FF2B5EF4-FFF2-40B4-BE49-F238E27FC236}">
                <a16:creationId xmlns:a16="http://schemas.microsoft.com/office/drawing/2014/main" id="{0F63D0CE-F571-9448-A8F9-8B6059A1E62F}"/>
              </a:ext>
            </a:extLst>
          </p:cNvPr>
          <p:cNvSpPr>
            <a:spLocks noChangeArrowheads="1" noTextEdit="1"/>
          </p:cNvSpPr>
          <p:nvPr>
            <p:ph type="sldImg"/>
          </p:nvPr>
        </p:nvSpPr>
        <p:spPr>
          <a:ln/>
        </p:spPr>
      </p:sp>
      <p:sp>
        <p:nvSpPr>
          <p:cNvPr id="91139" name="Rectangle 3">
            <a:extLst>
              <a:ext uri="{FF2B5EF4-FFF2-40B4-BE49-F238E27FC236}">
                <a16:creationId xmlns:a16="http://schemas.microsoft.com/office/drawing/2014/main" id="{8852B67F-9D40-5F46-A589-564A9E03CB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8ACCB5AE-507A-9E48-BFEC-6614E8A86F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A2CFE9F-178A-2144-A8D0-0178DB826775}" type="slidenum">
              <a:rPr lang="en-US" altLang="en-US" sz="1200" smtClean="0"/>
              <a:pPr/>
              <a:t>14</a:t>
            </a:fld>
            <a:endParaRPr lang="en-US" altLang="en-US" sz="1200"/>
          </a:p>
        </p:txBody>
      </p:sp>
      <p:sp>
        <p:nvSpPr>
          <p:cNvPr id="93186" name="Rectangle 2">
            <a:extLst>
              <a:ext uri="{FF2B5EF4-FFF2-40B4-BE49-F238E27FC236}">
                <a16:creationId xmlns:a16="http://schemas.microsoft.com/office/drawing/2014/main" id="{5A517426-DB90-024B-B9EA-CCA57694C059}"/>
              </a:ext>
            </a:extLst>
          </p:cNvPr>
          <p:cNvSpPr>
            <a:spLocks noChangeArrowheads="1" noTextEdit="1"/>
          </p:cNvSpPr>
          <p:nvPr>
            <p:ph type="sldImg"/>
          </p:nvPr>
        </p:nvSpPr>
        <p:spPr>
          <a:ln/>
        </p:spPr>
      </p:sp>
      <p:sp>
        <p:nvSpPr>
          <p:cNvPr id="93187" name="Rectangle 3">
            <a:extLst>
              <a:ext uri="{FF2B5EF4-FFF2-40B4-BE49-F238E27FC236}">
                <a16:creationId xmlns:a16="http://schemas.microsoft.com/office/drawing/2014/main" id="{7A4DC008-2A84-534D-89D5-FB7AD46984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09C29851-FCDD-684B-8E57-E63A77779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2AF8AA-EC1F-6C42-8350-FCCC86B5BC06}" type="slidenum">
              <a:rPr lang="en-US" altLang="en-US" sz="1200" smtClean="0"/>
              <a:pPr/>
              <a:t>15</a:t>
            </a:fld>
            <a:endParaRPr lang="en-US" altLang="en-US" sz="1200"/>
          </a:p>
        </p:txBody>
      </p:sp>
      <p:sp>
        <p:nvSpPr>
          <p:cNvPr id="95234" name="Rectangle 2">
            <a:extLst>
              <a:ext uri="{FF2B5EF4-FFF2-40B4-BE49-F238E27FC236}">
                <a16:creationId xmlns:a16="http://schemas.microsoft.com/office/drawing/2014/main" id="{8FE82E51-07F5-5D42-A89B-5CCC3A4529AC}"/>
              </a:ext>
            </a:extLst>
          </p:cNvPr>
          <p:cNvSpPr>
            <a:spLocks noChangeArrowheads="1" noTextEdit="1"/>
          </p:cNvSpPr>
          <p:nvPr>
            <p:ph type="sldImg"/>
          </p:nvPr>
        </p:nvSpPr>
        <p:spPr>
          <a:ln/>
        </p:spPr>
      </p:sp>
      <p:sp>
        <p:nvSpPr>
          <p:cNvPr id="95235" name="Rectangle 3">
            <a:extLst>
              <a:ext uri="{FF2B5EF4-FFF2-40B4-BE49-F238E27FC236}">
                <a16:creationId xmlns:a16="http://schemas.microsoft.com/office/drawing/2014/main" id="{DD858FF9-047A-914D-8DA3-8CD5DCDD22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36E09688-0D8A-5142-9774-07BFD117B7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5F109A3-4AE8-8A45-AABB-9DA1DD3FA4BE}" type="slidenum">
              <a:rPr lang="en-US" altLang="en-US" sz="1200" smtClean="0"/>
              <a:pPr/>
              <a:t>16</a:t>
            </a:fld>
            <a:endParaRPr lang="en-US" altLang="en-US" sz="1200"/>
          </a:p>
        </p:txBody>
      </p:sp>
      <p:sp>
        <p:nvSpPr>
          <p:cNvPr id="97282" name="Rectangle 2">
            <a:extLst>
              <a:ext uri="{FF2B5EF4-FFF2-40B4-BE49-F238E27FC236}">
                <a16:creationId xmlns:a16="http://schemas.microsoft.com/office/drawing/2014/main" id="{A486B549-9C94-6647-AC7F-5F8E14921F34}"/>
              </a:ext>
            </a:extLst>
          </p:cNvPr>
          <p:cNvSpPr>
            <a:spLocks noChangeArrowheads="1" noTextEdit="1"/>
          </p:cNvSpPr>
          <p:nvPr>
            <p:ph type="sldImg"/>
          </p:nvPr>
        </p:nvSpPr>
        <p:spPr>
          <a:ln/>
        </p:spPr>
      </p:sp>
      <p:sp>
        <p:nvSpPr>
          <p:cNvPr id="97283" name="Rectangle 3">
            <a:extLst>
              <a:ext uri="{FF2B5EF4-FFF2-40B4-BE49-F238E27FC236}">
                <a16:creationId xmlns:a16="http://schemas.microsoft.com/office/drawing/2014/main" id="{1BF8A547-41AF-4A40-B010-728DF22ADB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3BEBD8E7-AAD0-344D-B608-D189391D27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7B01048-1999-A546-8132-2B4B898F55FE}" type="slidenum">
              <a:rPr lang="en-US" altLang="en-US" sz="1200" smtClean="0"/>
              <a:pPr/>
              <a:t>17</a:t>
            </a:fld>
            <a:endParaRPr lang="en-US" altLang="en-US" sz="1200"/>
          </a:p>
        </p:txBody>
      </p:sp>
      <p:sp>
        <p:nvSpPr>
          <p:cNvPr id="99330" name="Rectangle 2">
            <a:extLst>
              <a:ext uri="{FF2B5EF4-FFF2-40B4-BE49-F238E27FC236}">
                <a16:creationId xmlns:a16="http://schemas.microsoft.com/office/drawing/2014/main" id="{469BC043-3882-3041-8843-40798F1EB830}"/>
              </a:ext>
            </a:extLst>
          </p:cNvPr>
          <p:cNvSpPr>
            <a:spLocks noChangeArrowheads="1" noTextEdit="1"/>
          </p:cNvSpPr>
          <p:nvPr>
            <p:ph type="sldImg"/>
          </p:nvPr>
        </p:nvSpPr>
        <p:spPr>
          <a:ln/>
        </p:spPr>
      </p:sp>
      <p:sp>
        <p:nvSpPr>
          <p:cNvPr id="99331" name="Rectangle 3">
            <a:extLst>
              <a:ext uri="{FF2B5EF4-FFF2-40B4-BE49-F238E27FC236}">
                <a16:creationId xmlns:a16="http://schemas.microsoft.com/office/drawing/2014/main" id="{03DCF536-1627-0649-8FC5-043D28042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3AD08B0F-FCC7-2340-ACA9-3666F0DB97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8987890-D62A-874B-850D-1D4C6BEBFEF8}" type="slidenum">
              <a:rPr lang="en-US" altLang="en-US" sz="1200" smtClean="0"/>
              <a:pPr/>
              <a:t>18</a:t>
            </a:fld>
            <a:endParaRPr lang="en-US" altLang="en-US" sz="1200"/>
          </a:p>
        </p:txBody>
      </p:sp>
      <p:sp>
        <p:nvSpPr>
          <p:cNvPr id="101378" name="Rectangle 2">
            <a:extLst>
              <a:ext uri="{FF2B5EF4-FFF2-40B4-BE49-F238E27FC236}">
                <a16:creationId xmlns:a16="http://schemas.microsoft.com/office/drawing/2014/main" id="{024C7A36-2777-BE4B-B683-15B328302BB7}"/>
              </a:ext>
            </a:extLst>
          </p:cNvPr>
          <p:cNvSpPr>
            <a:spLocks noChangeArrowheads="1" noTextEdit="1"/>
          </p:cNvSpPr>
          <p:nvPr>
            <p:ph type="sldImg"/>
          </p:nvPr>
        </p:nvSpPr>
        <p:spPr>
          <a:ln/>
        </p:spPr>
      </p:sp>
      <p:sp>
        <p:nvSpPr>
          <p:cNvPr id="101379" name="Rectangle 3">
            <a:extLst>
              <a:ext uri="{FF2B5EF4-FFF2-40B4-BE49-F238E27FC236}">
                <a16:creationId xmlns:a16="http://schemas.microsoft.com/office/drawing/2014/main" id="{5D3A52FF-2D41-4349-B39E-7CCA76FF51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BF70F7B3-42D9-7E40-B778-75C3CE3A36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286286F-4431-4744-870C-3BED60FFF855}" type="slidenum">
              <a:rPr lang="en-US" altLang="en-US" sz="1200" smtClean="0"/>
              <a:pPr/>
              <a:t>19</a:t>
            </a:fld>
            <a:endParaRPr lang="en-US" altLang="en-US" sz="1200"/>
          </a:p>
        </p:txBody>
      </p:sp>
      <p:sp>
        <p:nvSpPr>
          <p:cNvPr id="103426" name="Rectangle 2">
            <a:extLst>
              <a:ext uri="{FF2B5EF4-FFF2-40B4-BE49-F238E27FC236}">
                <a16:creationId xmlns:a16="http://schemas.microsoft.com/office/drawing/2014/main" id="{5A59708F-A51A-6749-9FE0-E01AA69E28D3}"/>
              </a:ext>
            </a:extLst>
          </p:cNvPr>
          <p:cNvSpPr>
            <a:spLocks noChangeArrowheads="1" noTextEdit="1"/>
          </p:cNvSpPr>
          <p:nvPr>
            <p:ph type="sldImg"/>
          </p:nvPr>
        </p:nvSpPr>
        <p:spPr>
          <a:ln/>
        </p:spPr>
      </p:sp>
      <p:sp>
        <p:nvSpPr>
          <p:cNvPr id="103427" name="Rectangle 3">
            <a:extLst>
              <a:ext uri="{FF2B5EF4-FFF2-40B4-BE49-F238E27FC236}">
                <a16:creationId xmlns:a16="http://schemas.microsoft.com/office/drawing/2014/main" id="{4C6B68FA-A60C-9740-A732-44B6E51BC6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4F39EDA7-7755-E446-BEA1-6FF887772B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AB11275-016E-4446-88E6-6A412E2514A9}" type="slidenum">
              <a:rPr lang="en-US" altLang="en-US" sz="1200" smtClean="0"/>
              <a:pPr/>
              <a:t>20</a:t>
            </a:fld>
            <a:endParaRPr lang="en-US" altLang="en-US" sz="1200"/>
          </a:p>
        </p:txBody>
      </p:sp>
      <p:sp>
        <p:nvSpPr>
          <p:cNvPr id="105474" name="Rectangle 2">
            <a:extLst>
              <a:ext uri="{FF2B5EF4-FFF2-40B4-BE49-F238E27FC236}">
                <a16:creationId xmlns:a16="http://schemas.microsoft.com/office/drawing/2014/main" id="{6BF6D7B8-A31C-2949-A3E4-7C152FDA305C}"/>
              </a:ext>
            </a:extLst>
          </p:cNvPr>
          <p:cNvSpPr>
            <a:spLocks noChangeArrowheads="1" noTextEdit="1"/>
          </p:cNvSpPr>
          <p:nvPr>
            <p:ph type="sldImg"/>
          </p:nvPr>
        </p:nvSpPr>
        <p:spPr>
          <a:ln/>
        </p:spPr>
      </p:sp>
      <p:sp>
        <p:nvSpPr>
          <p:cNvPr id="105475" name="Rectangle 3">
            <a:extLst>
              <a:ext uri="{FF2B5EF4-FFF2-40B4-BE49-F238E27FC236}">
                <a16:creationId xmlns:a16="http://schemas.microsoft.com/office/drawing/2014/main" id="{09BCB964-6D98-8442-9E3C-9D5462609F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DA352A58-325F-4542-8FC5-CC8AC92967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64ABBD-C39F-C54F-AC77-58B4FA648D9C}" type="slidenum">
              <a:rPr lang="en-US" altLang="en-US" sz="1200" smtClean="0"/>
              <a:pPr/>
              <a:t>21</a:t>
            </a:fld>
            <a:endParaRPr lang="en-US" altLang="en-US" sz="1200"/>
          </a:p>
        </p:txBody>
      </p:sp>
      <p:sp>
        <p:nvSpPr>
          <p:cNvPr id="132098" name="Rectangle 2">
            <a:extLst>
              <a:ext uri="{FF2B5EF4-FFF2-40B4-BE49-F238E27FC236}">
                <a16:creationId xmlns:a16="http://schemas.microsoft.com/office/drawing/2014/main" id="{362F2CF9-6845-CE41-9E51-858C9938BB67}"/>
              </a:ext>
            </a:extLst>
          </p:cNvPr>
          <p:cNvSpPr>
            <a:spLocks noChangeArrowheads="1" noTextEdit="1"/>
          </p:cNvSpPr>
          <p:nvPr>
            <p:ph type="sldImg"/>
          </p:nvPr>
        </p:nvSpPr>
        <p:spPr>
          <a:ln/>
        </p:spPr>
      </p:sp>
      <p:sp>
        <p:nvSpPr>
          <p:cNvPr id="132099" name="Rectangle 3">
            <a:extLst>
              <a:ext uri="{FF2B5EF4-FFF2-40B4-BE49-F238E27FC236}">
                <a16:creationId xmlns:a16="http://schemas.microsoft.com/office/drawing/2014/main" id="{C1446B90-D22D-2343-AAB9-A5E27065EA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38CF407D-DD24-584E-99D5-BAB4B36A10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CAABFF0-3F65-0449-97DC-9864C6E4B185}" type="slidenum">
              <a:rPr lang="en-US" altLang="en-US" sz="1200" smtClean="0"/>
              <a:pPr/>
              <a:t>22</a:t>
            </a:fld>
            <a:endParaRPr lang="en-US" altLang="en-US" sz="1200"/>
          </a:p>
        </p:txBody>
      </p:sp>
      <p:sp>
        <p:nvSpPr>
          <p:cNvPr id="134146" name="Rectangle 2">
            <a:extLst>
              <a:ext uri="{FF2B5EF4-FFF2-40B4-BE49-F238E27FC236}">
                <a16:creationId xmlns:a16="http://schemas.microsoft.com/office/drawing/2014/main" id="{29838DEC-4690-5F49-9666-2311FA3D16DF}"/>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E46765A0-59C6-A648-BBE2-C9B0DB6CE6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Go thru a day, and show how stability changes and why.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862224B-BE8E-2D47-805D-6A5D724FC1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E4A4FF1-469B-484B-95C2-17E5C79F0B4E}" type="slidenum">
              <a:rPr lang="en-US" altLang="en-US" sz="1200" smtClean="0"/>
              <a:pPr/>
              <a:t>3</a:t>
            </a:fld>
            <a:endParaRPr lang="en-US" altLang="en-US" sz="1200"/>
          </a:p>
        </p:txBody>
      </p:sp>
      <p:sp>
        <p:nvSpPr>
          <p:cNvPr id="56322" name="Rectangle 2">
            <a:extLst>
              <a:ext uri="{FF2B5EF4-FFF2-40B4-BE49-F238E27FC236}">
                <a16:creationId xmlns:a16="http://schemas.microsoft.com/office/drawing/2014/main" id="{34CEF603-DFB7-B24F-BD78-140606B34A40}"/>
              </a:ext>
            </a:extLst>
          </p:cNvPr>
          <p:cNvSpPr>
            <a:spLocks noChangeArrowheads="1" noTextEdit="1"/>
          </p:cNvSpPr>
          <p:nvPr>
            <p:ph type="sldImg"/>
          </p:nvPr>
        </p:nvSpPr>
        <p:spPr>
          <a:ln/>
        </p:spPr>
      </p:sp>
      <p:sp>
        <p:nvSpPr>
          <p:cNvPr id="56323" name="Rectangle 3">
            <a:extLst>
              <a:ext uri="{FF2B5EF4-FFF2-40B4-BE49-F238E27FC236}">
                <a16:creationId xmlns:a16="http://schemas.microsoft.com/office/drawing/2014/main" id="{B3078160-EB54-9B47-83C4-F13BAFD1B9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06F48C2D-AF0E-3443-9FFC-4387095776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11AFD16-1F07-C54B-8DC6-A65C5AE428E7}" type="slidenum">
              <a:rPr lang="en-US" altLang="en-US" sz="1200" smtClean="0"/>
              <a:pPr/>
              <a:t>23</a:t>
            </a:fld>
            <a:endParaRPr lang="en-US" altLang="en-US" sz="1200"/>
          </a:p>
        </p:txBody>
      </p:sp>
      <p:sp>
        <p:nvSpPr>
          <p:cNvPr id="136194" name="Rectangle 2">
            <a:extLst>
              <a:ext uri="{FF2B5EF4-FFF2-40B4-BE49-F238E27FC236}">
                <a16:creationId xmlns:a16="http://schemas.microsoft.com/office/drawing/2014/main" id="{46257C6E-8399-A84C-891E-6BA1903FF2E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8CD312F7-88AA-894E-A5E0-52FF8E14F5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D1580290-A4E7-8B4E-A310-037A598B07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A61C1A5-AF91-C940-BA10-098BD4DC4EBC}" type="slidenum">
              <a:rPr lang="en-US" altLang="en-US" sz="1200" smtClean="0"/>
              <a:pPr/>
              <a:t>24</a:t>
            </a:fld>
            <a:endParaRPr lang="en-US" altLang="en-US" sz="1200"/>
          </a:p>
        </p:txBody>
      </p:sp>
      <p:sp>
        <p:nvSpPr>
          <p:cNvPr id="138242" name="Rectangle 2">
            <a:extLst>
              <a:ext uri="{FF2B5EF4-FFF2-40B4-BE49-F238E27FC236}">
                <a16:creationId xmlns:a16="http://schemas.microsoft.com/office/drawing/2014/main" id="{549F72AA-26F4-DF4F-9E20-A5B8647D7FEF}"/>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2784AD8D-32C8-A243-A1C7-78161CCA0D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A6A4DED7-E139-8847-84E0-6C811544F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43A783B-6E6D-1E4F-8CC5-40C5F8485029}" type="slidenum">
              <a:rPr lang="en-US" altLang="en-US" sz="1200" smtClean="0"/>
              <a:pPr/>
              <a:t>25</a:t>
            </a:fld>
            <a:endParaRPr lang="en-US" altLang="en-US" sz="1200"/>
          </a:p>
        </p:txBody>
      </p:sp>
      <p:sp>
        <p:nvSpPr>
          <p:cNvPr id="140290" name="Rectangle 2">
            <a:extLst>
              <a:ext uri="{FF2B5EF4-FFF2-40B4-BE49-F238E27FC236}">
                <a16:creationId xmlns:a16="http://schemas.microsoft.com/office/drawing/2014/main" id="{EF261AB4-C100-6C4E-84C1-A020381BAEAC}"/>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25B735F5-8024-7040-9890-802D48D5E7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3E995F72-3B3F-FC49-AD8A-2F8138990E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E1CE012-3808-1844-A8D4-1D13CA89C881}" type="slidenum">
              <a:rPr lang="en-US" altLang="en-US" sz="1200" smtClean="0"/>
              <a:pPr/>
              <a:t>26</a:t>
            </a:fld>
            <a:endParaRPr lang="en-US" altLang="en-US" sz="1200"/>
          </a:p>
        </p:txBody>
      </p:sp>
      <p:sp>
        <p:nvSpPr>
          <p:cNvPr id="142338" name="Rectangle 2">
            <a:extLst>
              <a:ext uri="{FF2B5EF4-FFF2-40B4-BE49-F238E27FC236}">
                <a16:creationId xmlns:a16="http://schemas.microsoft.com/office/drawing/2014/main" id="{376DF9F8-9472-064B-AAAF-8C3B68BC0FD2}"/>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B0442504-F262-CD40-BFAB-8919A19CA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68A80656-95E0-174A-A999-BA1F071270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4B5FD04-F8C5-1240-ADC8-AFAC0FCB1722}" type="slidenum">
              <a:rPr lang="en-US" altLang="en-US" sz="1200" smtClean="0"/>
              <a:pPr/>
              <a:t>27</a:t>
            </a:fld>
            <a:endParaRPr lang="en-US" altLang="en-US" sz="1200"/>
          </a:p>
        </p:txBody>
      </p:sp>
      <p:sp>
        <p:nvSpPr>
          <p:cNvPr id="144386" name="Rectangle 2">
            <a:extLst>
              <a:ext uri="{FF2B5EF4-FFF2-40B4-BE49-F238E27FC236}">
                <a16:creationId xmlns:a16="http://schemas.microsoft.com/office/drawing/2014/main" id="{5EE7781B-88BB-ED46-8BDF-03833FED7069}"/>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590BDCA8-609C-3B4C-93CA-38D8CD9FFE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D655EAA4-EF7E-DB47-ABED-A89975C71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2120DA9-0EE5-084C-AC78-7009E2831E46}" type="slidenum">
              <a:rPr lang="en-US" altLang="en-US" sz="1200" smtClean="0"/>
              <a:pPr/>
              <a:t>28</a:t>
            </a:fld>
            <a:endParaRPr lang="en-US" altLang="en-US" sz="1200"/>
          </a:p>
        </p:txBody>
      </p:sp>
      <p:sp>
        <p:nvSpPr>
          <p:cNvPr id="146434" name="Rectangle 2">
            <a:extLst>
              <a:ext uri="{FF2B5EF4-FFF2-40B4-BE49-F238E27FC236}">
                <a16:creationId xmlns:a16="http://schemas.microsoft.com/office/drawing/2014/main" id="{16A19FD0-F890-CB4C-AB59-1F9E29765A85}"/>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FE3549C0-A1C1-2443-B44B-9E8222E100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517496E7-27C1-F840-B94F-84A7516883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5CD2C2B-4F36-6441-9E11-B4F6ECC94948}" type="slidenum">
              <a:rPr lang="en-US" altLang="en-US" sz="1200" smtClean="0"/>
              <a:pPr/>
              <a:t>29</a:t>
            </a:fld>
            <a:endParaRPr lang="en-US" altLang="en-US" sz="1200"/>
          </a:p>
        </p:txBody>
      </p:sp>
      <p:sp>
        <p:nvSpPr>
          <p:cNvPr id="150530" name="Rectangle 2">
            <a:extLst>
              <a:ext uri="{FF2B5EF4-FFF2-40B4-BE49-F238E27FC236}">
                <a16:creationId xmlns:a16="http://schemas.microsoft.com/office/drawing/2014/main" id="{8780AC07-F4F1-674F-B122-87BC1F492404}"/>
              </a:ext>
            </a:extLst>
          </p:cNvPr>
          <p:cNvSpPr>
            <a:spLocks noChangeArrowheads="1" noTextEdit="1"/>
          </p:cNvSpPr>
          <p:nvPr>
            <p:ph type="sldImg"/>
          </p:nvPr>
        </p:nvSpPr>
        <p:spPr>
          <a:ln/>
        </p:spPr>
      </p:sp>
      <p:sp>
        <p:nvSpPr>
          <p:cNvPr id="150531" name="Rectangle 3">
            <a:extLst>
              <a:ext uri="{FF2B5EF4-FFF2-40B4-BE49-F238E27FC236}">
                <a16:creationId xmlns:a16="http://schemas.microsoft.com/office/drawing/2014/main" id="{36CEB25B-4F91-6543-A562-51C57F1BC9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372B6B8F-0E9D-584B-B10A-6E7731DEEA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7FE87E4-745E-9F4C-9BEA-11D43DF83300}" type="slidenum">
              <a:rPr lang="en-US" altLang="en-US" sz="1200" smtClean="0"/>
              <a:pPr/>
              <a:t>30</a:t>
            </a:fld>
            <a:endParaRPr lang="en-US" altLang="en-US" sz="1200"/>
          </a:p>
        </p:txBody>
      </p:sp>
      <p:sp>
        <p:nvSpPr>
          <p:cNvPr id="152578" name="Rectangle 2">
            <a:extLst>
              <a:ext uri="{FF2B5EF4-FFF2-40B4-BE49-F238E27FC236}">
                <a16:creationId xmlns:a16="http://schemas.microsoft.com/office/drawing/2014/main" id="{D184ACF7-3A35-C346-A981-8BC2F79754EF}"/>
              </a:ext>
            </a:extLst>
          </p:cNvPr>
          <p:cNvSpPr>
            <a:spLocks noChangeArrowheads="1" noTextEdit="1"/>
          </p:cNvSpPr>
          <p:nvPr>
            <p:ph type="sldImg"/>
          </p:nvPr>
        </p:nvSpPr>
        <p:spPr>
          <a:ln/>
        </p:spPr>
      </p:sp>
      <p:sp>
        <p:nvSpPr>
          <p:cNvPr id="152579" name="Rectangle 3">
            <a:extLst>
              <a:ext uri="{FF2B5EF4-FFF2-40B4-BE49-F238E27FC236}">
                <a16:creationId xmlns:a16="http://schemas.microsoft.com/office/drawing/2014/main" id="{91C63261-FD32-0D46-B03B-ACE748EEB8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7D3AC705-9479-1444-AB8F-19C2E7986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4B26BF9-BE0D-EE44-BA55-37F4C72299E0}" type="slidenum">
              <a:rPr lang="en-US" altLang="en-US" sz="1200" smtClean="0"/>
              <a:pPr/>
              <a:t>31</a:t>
            </a:fld>
            <a:endParaRPr lang="en-US" altLang="en-US" sz="1200"/>
          </a:p>
        </p:txBody>
      </p:sp>
      <p:sp>
        <p:nvSpPr>
          <p:cNvPr id="156674" name="Rectangle 2">
            <a:extLst>
              <a:ext uri="{FF2B5EF4-FFF2-40B4-BE49-F238E27FC236}">
                <a16:creationId xmlns:a16="http://schemas.microsoft.com/office/drawing/2014/main" id="{8383E703-83EC-3241-927B-00AC2FE0476F}"/>
              </a:ext>
            </a:extLst>
          </p:cNvPr>
          <p:cNvSpPr>
            <a:spLocks noChangeArrowheads="1" noTextEdit="1"/>
          </p:cNvSpPr>
          <p:nvPr>
            <p:ph type="sldImg"/>
          </p:nvPr>
        </p:nvSpPr>
        <p:spPr>
          <a:ln/>
        </p:spPr>
      </p:sp>
      <p:sp>
        <p:nvSpPr>
          <p:cNvPr id="156675" name="Rectangle 3">
            <a:extLst>
              <a:ext uri="{FF2B5EF4-FFF2-40B4-BE49-F238E27FC236}">
                <a16:creationId xmlns:a16="http://schemas.microsoft.com/office/drawing/2014/main" id="{AFD621BF-83D8-8C45-9722-C0E3AEFE93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0B26B872-0423-394D-9F0C-6B83FCD10E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704F8DB-639C-8046-B7DE-B8BB1E07BF6C}" type="slidenum">
              <a:rPr lang="en-US" altLang="en-US" sz="1200" smtClean="0"/>
              <a:pPr/>
              <a:t>32</a:t>
            </a:fld>
            <a:endParaRPr lang="en-US" altLang="en-US" sz="1200"/>
          </a:p>
        </p:txBody>
      </p:sp>
      <p:sp>
        <p:nvSpPr>
          <p:cNvPr id="158722" name="Rectangle 2">
            <a:extLst>
              <a:ext uri="{FF2B5EF4-FFF2-40B4-BE49-F238E27FC236}">
                <a16:creationId xmlns:a16="http://schemas.microsoft.com/office/drawing/2014/main" id="{0BFDB807-615D-894F-80F6-A715F53DE696}"/>
              </a:ext>
            </a:extLst>
          </p:cNvPr>
          <p:cNvSpPr>
            <a:spLocks noChangeArrowheads="1" noTextEdit="1"/>
          </p:cNvSpPr>
          <p:nvPr>
            <p:ph type="sldImg"/>
          </p:nvPr>
        </p:nvSpPr>
        <p:spPr>
          <a:ln/>
        </p:spPr>
      </p:sp>
      <p:sp>
        <p:nvSpPr>
          <p:cNvPr id="158723" name="Rectangle 3">
            <a:extLst>
              <a:ext uri="{FF2B5EF4-FFF2-40B4-BE49-F238E27FC236}">
                <a16:creationId xmlns:a16="http://schemas.microsoft.com/office/drawing/2014/main" id="{8361B637-69CD-1E4F-8430-019AE64434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8EDADC4D-4B94-3D46-8D20-5E4BAB5B8C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950B501-76C8-7849-BCB7-0E6B1FEABFA5}" type="slidenum">
              <a:rPr lang="en-US" altLang="en-US" sz="1200" smtClean="0"/>
              <a:pPr/>
              <a:t>4</a:t>
            </a:fld>
            <a:endParaRPr lang="en-US" altLang="en-US" sz="1200"/>
          </a:p>
        </p:txBody>
      </p:sp>
      <p:sp>
        <p:nvSpPr>
          <p:cNvPr id="58370" name="Rectangle 2">
            <a:extLst>
              <a:ext uri="{FF2B5EF4-FFF2-40B4-BE49-F238E27FC236}">
                <a16:creationId xmlns:a16="http://schemas.microsoft.com/office/drawing/2014/main" id="{D192D346-C03A-6C49-B63F-9E5785AE8CA4}"/>
              </a:ext>
            </a:extLst>
          </p:cNvPr>
          <p:cNvSpPr>
            <a:spLocks noChangeArrowheads="1" noTextEdit="1"/>
          </p:cNvSpPr>
          <p:nvPr>
            <p:ph type="sldImg"/>
          </p:nvPr>
        </p:nvSpPr>
        <p:spPr>
          <a:ln/>
        </p:spPr>
      </p:sp>
      <p:sp>
        <p:nvSpPr>
          <p:cNvPr id="58371" name="Rectangle 3">
            <a:extLst>
              <a:ext uri="{FF2B5EF4-FFF2-40B4-BE49-F238E27FC236}">
                <a16:creationId xmlns:a16="http://schemas.microsoft.com/office/drawing/2014/main" id="{7C1EDCC5-D5B5-4D48-B25B-4E51DEFF3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3287F228-B69D-1347-91FE-ADA92F845D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524FCC-72AC-D44B-8600-48B2A45885CE}" type="slidenum">
              <a:rPr lang="en-US" altLang="en-US" sz="1200" smtClean="0"/>
              <a:pPr/>
              <a:t>33</a:t>
            </a:fld>
            <a:endParaRPr lang="en-US" altLang="en-US" sz="1200"/>
          </a:p>
        </p:txBody>
      </p:sp>
      <p:sp>
        <p:nvSpPr>
          <p:cNvPr id="160770" name="Rectangle 2">
            <a:extLst>
              <a:ext uri="{FF2B5EF4-FFF2-40B4-BE49-F238E27FC236}">
                <a16:creationId xmlns:a16="http://schemas.microsoft.com/office/drawing/2014/main" id="{6ABA6751-DF82-8B40-968E-03F2A7F444F0}"/>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0947734A-61F1-1C4F-9455-E056CDA527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Discuss how smoke plumes are a visual marker for the vertical temperature profile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903856F3-4B56-CA49-97C3-744092EF7F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277649D-699E-604E-AFE5-1D039036709D}" type="slidenum">
              <a:rPr lang="en-US" altLang="en-US" sz="1200" smtClean="0"/>
              <a:pPr/>
              <a:t>34</a:t>
            </a:fld>
            <a:endParaRPr lang="en-US" altLang="en-US" sz="1200"/>
          </a:p>
        </p:txBody>
      </p:sp>
      <p:sp>
        <p:nvSpPr>
          <p:cNvPr id="162818" name="Rectangle 2">
            <a:extLst>
              <a:ext uri="{FF2B5EF4-FFF2-40B4-BE49-F238E27FC236}">
                <a16:creationId xmlns:a16="http://schemas.microsoft.com/office/drawing/2014/main" id="{09F6CEA1-CCD6-DB4D-AD29-8B43A9B44ED7}"/>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C816BE1A-C973-E54B-AD11-0A4EE619EE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Discuss how smoke plumes are a visual marker for the vertical temperature profile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DC9FDE2E-50EC-ED49-9B38-9BA026C6EF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E487E48-D4E8-064E-B51D-CA2F96C980E6}" type="slidenum">
              <a:rPr lang="en-US" altLang="en-US" sz="1200" smtClean="0"/>
              <a:pPr/>
              <a:t>35</a:t>
            </a:fld>
            <a:endParaRPr lang="en-US" altLang="en-US" sz="1200"/>
          </a:p>
        </p:txBody>
      </p:sp>
      <p:sp>
        <p:nvSpPr>
          <p:cNvPr id="164866" name="Rectangle 2">
            <a:extLst>
              <a:ext uri="{FF2B5EF4-FFF2-40B4-BE49-F238E27FC236}">
                <a16:creationId xmlns:a16="http://schemas.microsoft.com/office/drawing/2014/main" id="{CCF1775B-CA86-7E4E-8487-9F20D5938194}"/>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04A264BB-2E48-3E4D-8306-8B7F47426A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Discuss how smoke plumes are a visual marker for the vertical temperature profile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37C1E37A-3EE4-FA4C-84A5-3B750A19EA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5608257-C748-3F4B-BB6E-E709FA2B477D}" type="slidenum">
              <a:rPr lang="en-US" altLang="en-US" sz="1200" smtClean="0"/>
              <a:pPr/>
              <a:t>36</a:t>
            </a:fld>
            <a:endParaRPr lang="en-US" altLang="en-US" sz="1200"/>
          </a:p>
        </p:txBody>
      </p:sp>
      <p:sp>
        <p:nvSpPr>
          <p:cNvPr id="166914" name="Rectangle 2">
            <a:extLst>
              <a:ext uri="{FF2B5EF4-FFF2-40B4-BE49-F238E27FC236}">
                <a16:creationId xmlns:a16="http://schemas.microsoft.com/office/drawing/2014/main" id="{95A363C4-DCB3-A840-9290-20B7D5C2D405}"/>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4143291-F4E4-8B42-A211-86F7ECB938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Discuss how smoke plumes are a visual marker for the vertical temperature profile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17D88C65-7409-5F4D-B2E1-C9FB8079CB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4D52895-7188-8E48-BD28-DDDF5998B1EF}" type="slidenum">
              <a:rPr lang="en-US" altLang="en-US" sz="1200" smtClean="0"/>
              <a:pPr/>
              <a:t>37</a:t>
            </a:fld>
            <a:endParaRPr lang="en-US" altLang="en-US" sz="1200"/>
          </a:p>
        </p:txBody>
      </p:sp>
      <p:sp>
        <p:nvSpPr>
          <p:cNvPr id="168962" name="Rectangle 2">
            <a:extLst>
              <a:ext uri="{FF2B5EF4-FFF2-40B4-BE49-F238E27FC236}">
                <a16:creationId xmlns:a16="http://schemas.microsoft.com/office/drawing/2014/main" id="{27D3CEEF-334C-5A4C-845E-7702FB399478}"/>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7EE1CF34-0934-4147-ABC8-198CB7FC05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Discuss how smoke plumes are a visual marker for the vertical temperature profile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64B16551-9AEF-244C-A442-CA6D667B28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91DE516-E8DC-334D-9F60-D19C0D6985D5}" type="slidenum">
              <a:rPr lang="en-US" altLang="en-US" sz="1200" smtClean="0"/>
              <a:pPr/>
              <a:t>38</a:t>
            </a:fld>
            <a:endParaRPr lang="en-US" altLang="en-US" sz="1200"/>
          </a:p>
        </p:txBody>
      </p:sp>
      <p:sp>
        <p:nvSpPr>
          <p:cNvPr id="171010" name="Rectangle 2">
            <a:extLst>
              <a:ext uri="{FF2B5EF4-FFF2-40B4-BE49-F238E27FC236}">
                <a16:creationId xmlns:a16="http://schemas.microsoft.com/office/drawing/2014/main" id="{64583492-FEC8-2D40-9DF9-DBA8EFF7C7A4}"/>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610DE495-7F62-974F-8789-915AE3B7E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Discuss how smoke plumes are a visual marker for the vertical temperature profile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5030269B-4498-D54C-9960-6088B45FAB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3CFEFC8-C40B-D54D-ABBB-61AEC8038083}" type="slidenum">
              <a:rPr lang="en-US" altLang="en-US" sz="1200" smtClean="0"/>
              <a:pPr/>
              <a:t>5</a:t>
            </a:fld>
            <a:endParaRPr lang="en-US" altLang="en-US" sz="1200"/>
          </a:p>
        </p:txBody>
      </p:sp>
      <p:sp>
        <p:nvSpPr>
          <p:cNvPr id="60418" name="Rectangle 2">
            <a:extLst>
              <a:ext uri="{FF2B5EF4-FFF2-40B4-BE49-F238E27FC236}">
                <a16:creationId xmlns:a16="http://schemas.microsoft.com/office/drawing/2014/main" id="{01BD5B8E-5F70-DB45-A795-FD52F202D818}"/>
              </a:ext>
            </a:extLst>
          </p:cNvPr>
          <p:cNvSpPr>
            <a:spLocks noChangeArrowheads="1" noTextEdit="1"/>
          </p:cNvSpPr>
          <p:nvPr>
            <p:ph type="sldImg"/>
          </p:nvPr>
        </p:nvSpPr>
        <p:spPr>
          <a:ln/>
        </p:spPr>
      </p:sp>
      <p:sp>
        <p:nvSpPr>
          <p:cNvPr id="60419" name="Rectangle 3">
            <a:extLst>
              <a:ext uri="{FF2B5EF4-FFF2-40B4-BE49-F238E27FC236}">
                <a16:creationId xmlns:a16="http://schemas.microsoft.com/office/drawing/2014/main" id="{537369A6-0735-B848-9A91-12C57C4249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5EEA9E02-08A3-D44D-8B9E-D27F30D4B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A76F7A8-B4DA-0D49-BAF4-AD7827F3BC54}" type="slidenum">
              <a:rPr lang="en-US" altLang="en-US" sz="1200" smtClean="0"/>
              <a:pPr/>
              <a:t>6</a:t>
            </a:fld>
            <a:endParaRPr lang="en-US" altLang="en-US" sz="1200"/>
          </a:p>
        </p:txBody>
      </p:sp>
      <p:sp>
        <p:nvSpPr>
          <p:cNvPr id="72706" name="Rectangle 2">
            <a:extLst>
              <a:ext uri="{FF2B5EF4-FFF2-40B4-BE49-F238E27FC236}">
                <a16:creationId xmlns:a16="http://schemas.microsoft.com/office/drawing/2014/main" id="{8EDE3E2C-935B-5441-BB94-69A37C17E3BE}"/>
              </a:ext>
            </a:extLst>
          </p:cNvPr>
          <p:cNvSpPr>
            <a:spLocks noChangeArrowheads="1" noTextEdit="1"/>
          </p:cNvSpPr>
          <p:nvPr>
            <p:ph type="sldImg"/>
          </p:nvPr>
        </p:nvSpPr>
        <p:spPr>
          <a:ln/>
        </p:spPr>
      </p:sp>
      <p:sp>
        <p:nvSpPr>
          <p:cNvPr id="72707" name="Rectangle 3">
            <a:extLst>
              <a:ext uri="{FF2B5EF4-FFF2-40B4-BE49-F238E27FC236}">
                <a16:creationId xmlns:a16="http://schemas.microsoft.com/office/drawing/2014/main" id="{1FF20203-495F-6542-BDC9-9294E7C5CA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D0880360-383C-9E44-9920-145CEA542B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379AD7A-4C34-F24D-A468-C49D37613FDC}" type="slidenum">
              <a:rPr lang="en-US" altLang="en-US" sz="1200" smtClean="0"/>
              <a:pPr/>
              <a:t>7</a:t>
            </a:fld>
            <a:endParaRPr lang="en-US" altLang="en-US" sz="1200"/>
          </a:p>
        </p:txBody>
      </p:sp>
      <p:sp>
        <p:nvSpPr>
          <p:cNvPr id="74754" name="Rectangle 2">
            <a:extLst>
              <a:ext uri="{FF2B5EF4-FFF2-40B4-BE49-F238E27FC236}">
                <a16:creationId xmlns:a16="http://schemas.microsoft.com/office/drawing/2014/main" id="{F1F36188-8805-BB4F-8AF4-0571CECFCAA4}"/>
              </a:ext>
            </a:extLst>
          </p:cNvPr>
          <p:cNvSpPr>
            <a:spLocks noChangeArrowheads="1" noTextEdit="1"/>
          </p:cNvSpPr>
          <p:nvPr>
            <p:ph type="sldImg"/>
          </p:nvPr>
        </p:nvSpPr>
        <p:spPr>
          <a:ln/>
        </p:spPr>
      </p:sp>
      <p:sp>
        <p:nvSpPr>
          <p:cNvPr id="74755" name="Rectangle 3">
            <a:extLst>
              <a:ext uri="{FF2B5EF4-FFF2-40B4-BE49-F238E27FC236}">
                <a16:creationId xmlns:a16="http://schemas.microsoft.com/office/drawing/2014/main" id="{55B8E491-52D9-934F-9080-7C914251EB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B83D8F04-33FF-7242-AEDA-C5E798E549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DB03CC7-9C5E-5A4E-A083-CB0468367682}" type="slidenum">
              <a:rPr lang="en-US" altLang="en-US" sz="1200" smtClean="0"/>
              <a:pPr/>
              <a:t>8</a:t>
            </a:fld>
            <a:endParaRPr lang="en-US" altLang="en-US" sz="1200"/>
          </a:p>
        </p:txBody>
      </p:sp>
      <p:sp>
        <p:nvSpPr>
          <p:cNvPr id="76802" name="Rectangle 2">
            <a:extLst>
              <a:ext uri="{FF2B5EF4-FFF2-40B4-BE49-F238E27FC236}">
                <a16:creationId xmlns:a16="http://schemas.microsoft.com/office/drawing/2014/main" id="{845C743E-AC26-C640-8A89-A57D6AF06841}"/>
              </a:ext>
            </a:extLst>
          </p:cNvPr>
          <p:cNvSpPr>
            <a:spLocks noChangeArrowheads="1" noTextEdit="1"/>
          </p:cNvSpPr>
          <p:nvPr>
            <p:ph type="sldImg"/>
          </p:nvPr>
        </p:nvSpPr>
        <p:spPr>
          <a:ln/>
        </p:spPr>
      </p:sp>
      <p:sp>
        <p:nvSpPr>
          <p:cNvPr id="76803" name="Rectangle 3">
            <a:extLst>
              <a:ext uri="{FF2B5EF4-FFF2-40B4-BE49-F238E27FC236}">
                <a16:creationId xmlns:a16="http://schemas.microsoft.com/office/drawing/2014/main" id="{22B10511-488B-4E45-8930-AABD39ECCE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B6E4C98B-5D63-2D44-A1DC-AA5FF31A6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9E1F404-5E70-924C-A359-7904502320A2}" type="slidenum">
              <a:rPr lang="en-US" altLang="en-US" sz="1200" smtClean="0"/>
              <a:pPr/>
              <a:t>10</a:t>
            </a:fld>
            <a:endParaRPr lang="en-US" altLang="en-US" sz="1200"/>
          </a:p>
        </p:txBody>
      </p:sp>
      <p:sp>
        <p:nvSpPr>
          <p:cNvPr id="86018" name="Rectangle 2">
            <a:extLst>
              <a:ext uri="{FF2B5EF4-FFF2-40B4-BE49-F238E27FC236}">
                <a16:creationId xmlns:a16="http://schemas.microsoft.com/office/drawing/2014/main" id="{F03BDAB4-5902-7644-94E8-FB9A0354A862}"/>
              </a:ext>
            </a:extLst>
          </p:cNvPr>
          <p:cNvSpPr>
            <a:spLocks noChangeArrowheads="1" noTextEdit="1"/>
          </p:cNvSpPr>
          <p:nvPr>
            <p:ph type="sldImg"/>
          </p:nvPr>
        </p:nvSpPr>
        <p:spPr>
          <a:ln/>
        </p:spPr>
      </p:sp>
      <p:sp>
        <p:nvSpPr>
          <p:cNvPr id="86019" name="Rectangle 3">
            <a:extLst>
              <a:ext uri="{FF2B5EF4-FFF2-40B4-BE49-F238E27FC236}">
                <a16:creationId xmlns:a16="http://schemas.microsoft.com/office/drawing/2014/main" id="{6DAC9F80-DF58-D54F-A827-7AD8664E24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C52D2C66-F1ED-A943-9094-3ECBD9F9BE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2E14F80-A489-0142-8048-9AEDFE0F580A}" type="slidenum">
              <a:rPr lang="en-US" altLang="en-US" sz="1200" smtClean="0"/>
              <a:pPr/>
              <a:t>11</a:t>
            </a:fld>
            <a:endParaRPr lang="en-US" altLang="en-US" sz="1200"/>
          </a:p>
        </p:txBody>
      </p:sp>
      <p:sp>
        <p:nvSpPr>
          <p:cNvPr id="88066" name="Rectangle 2">
            <a:extLst>
              <a:ext uri="{FF2B5EF4-FFF2-40B4-BE49-F238E27FC236}">
                <a16:creationId xmlns:a16="http://schemas.microsoft.com/office/drawing/2014/main" id="{035070BD-85F1-8145-8D49-426B151170A6}"/>
              </a:ext>
            </a:extLst>
          </p:cNvPr>
          <p:cNvSpPr>
            <a:spLocks noChangeArrowheads="1" noTextEdit="1"/>
          </p:cNvSpPr>
          <p:nvPr>
            <p:ph type="sldImg"/>
          </p:nvPr>
        </p:nvSpPr>
        <p:spPr>
          <a:ln/>
        </p:spPr>
      </p:sp>
      <p:sp>
        <p:nvSpPr>
          <p:cNvPr id="88067" name="Rectangle 3">
            <a:extLst>
              <a:ext uri="{FF2B5EF4-FFF2-40B4-BE49-F238E27FC236}">
                <a16:creationId xmlns:a16="http://schemas.microsoft.com/office/drawing/2014/main" id="{2B22B781-C579-734A-8F4F-E209BBFBA1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086F383-2EEB-164E-AD87-66342FF41F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08AAF0-781F-BA43-948D-9756825676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EF3437-5602-9044-A35C-630AF698DC2F}"/>
              </a:ext>
            </a:extLst>
          </p:cNvPr>
          <p:cNvSpPr>
            <a:spLocks noGrp="1" noChangeArrowheads="1"/>
          </p:cNvSpPr>
          <p:nvPr>
            <p:ph type="sldNum" sz="quarter" idx="12"/>
          </p:nvPr>
        </p:nvSpPr>
        <p:spPr>
          <a:ln/>
        </p:spPr>
        <p:txBody>
          <a:bodyPr/>
          <a:lstStyle>
            <a:lvl1pPr>
              <a:defRPr/>
            </a:lvl1pPr>
          </a:lstStyle>
          <a:p>
            <a:pPr>
              <a:defRPr/>
            </a:pPr>
            <a:fld id="{B49CF8E0-B410-5545-8C60-41843A48AC77}" type="slidenum">
              <a:rPr lang="en-US" altLang="en-US"/>
              <a:pPr>
                <a:defRPr/>
              </a:pPr>
              <a:t>‹#›</a:t>
            </a:fld>
            <a:endParaRPr lang="en-US" altLang="en-US"/>
          </a:p>
        </p:txBody>
      </p:sp>
    </p:spTree>
    <p:extLst>
      <p:ext uri="{BB962C8B-B14F-4D97-AF65-F5344CB8AC3E}">
        <p14:creationId xmlns:p14="http://schemas.microsoft.com/office/powerpoint/2010/main" val="249328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02B84E-B650-CF4A-ABC1-2673A00199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C23354-DA53-5A47-B43F-F8EC75F271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DB7414-F1C5-CC4D-911B-6103854D6705}"/>
              </a:ext>
            </a:extLst>
          </p:cNvPr>
          <p:cNvSpPr>
            <a:spLocks noGrp="1" noChangeArrowheads="1"/>
          </p:cNvSpPr>
          <p:nvPr>
            <p:ph type="sldNum" sz="quarter" idx="12"/>
          </p:nvPr>
        </p:nvSpPr>
        <p:spPr>
          <a:ln/>
        </p:spPr>
        <p:txBody>
          <a:bodyPr/>
          <a:lstStyle>
            <a:lvl1pPr>
              <a:defRPr/>
            </a:lvl1pPr>
          </a:lstStyle>
          <a:p>
            <a:pPr>
              <a:defRPr/>
            </a:pPr>
            <a:fld id="{B18F9030-102E-AF46-BF9C-47A56F5B3241}" type="slidenum">
              <a:rPr lang="en-US" altLang="en-US"/>
              <a:pPr>
                <a:defRPr/>
              </a:pPr>
              <a:t>‹#›</a:t>
            </a:fld>
            <a:endParaRPr lang="en-US" altLang="en-US"/>
          </a:p>
        </p:txBody>
      </p:sp>
    </p:spTree>
    <p:extLst>
      <p:ext uri="{BB962C8B-B14F-4D97-AF65-F5344CB8AC3E}">
        <p14:creationId xmlns:p14="http://schemas.microsoft.com/office/powerpoint/2010/main" val="116098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5BF8E0-AEA9-5640-8A18-68C47B0F17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6F369D-938B-3F40-A7A8-7F44D4FC59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F7D9BE-7D92-7543-8639-AFE6869ECE9D}"/>
              </a:ext>
            </a:extLst>
          </p:cNvPr>
          <p:cNvSpPr>
            <a:spLocks noGrp="1" noChangeArrowheads="1"/>
          </p:cNvSpPr>
          <p:nvPr>
            <p:ph type="sldNum" sz="quarter" idx="12"/>
          </p:nvPr>
        </p:nvSpPr>
        <p:spPr>
          <a:ln/>
        </p:spPr>
        <p:txBody>
          <a:bodyPr/>
          <a:lstStyle>
            <a:lvl1pPr>
              <a:defRPr/>
            </a:lvl1pPr>
          </a:lstStyle>
          <a:p>
            <a:pPr>
              <a:defRPr/>
            </a:pPr>
            <a:fld id="{6BC83DA7-7A63-DB45-ADA3-AFA824184EF1}" type="slidenum">
              <a:rPr lang="en-US" altLang="en-US"/>
              <a:pPr>
                <a:defRPr/>
              </a:pPr>
              <a:t>‹#›</a:t>
            </a:fld>
            <a:endParaRPr lang="en-US" altLang="en-US"/>
          </a:p>
        </p:txBody>
      </p:sp>
    </p:spTree>
    <p:extLst>
      <p:ext uri="{BB962C8B-B14F-4D97-AF65-F5344CB8AC3E}">
        <p14:creationId xmlns:p14="http://schemas.microsoft.com/office/powerpoint/2010/main" val="220725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2182FC-87F7-EC40-A9E8-4060D5682E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9B6729-0A0A-5D40-A182-FFC82BA6D2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EA2668-2E4B-D44D-9F1E-66E19B6849E3}"/>
              </a:ext>
            </a:extLst>
          </p:cNvPr>
          <p:cNvSpPr>
            <a:spLocks noGrp="1" noChangeArrowheads="1"/>
          </p:cNvSpPr>
          <p:nvPr>
            <p:ph type="sldNum" sz="quarter" idx="12"/>
          </p:nvPr>
        </p:nvSpPr>
        <p:spPr>
          <a:ln/>
        </p:spPr>
        <p:txBody>
          <a:bodyPr/>
          <a:lstStyle>
            <a:lvl1pPr>
              <a:defRPr/>
            </a:lvl1pPr>
          </a:lstStyle>
          <a:p>
            <a:pPr>
              <a:defRPr/>
            </a:pPr>
            <a:fld id="{8E3D5289-C831-EA4B-A23F-5A0909890AD5}" type="slidenum">
              <a:rPr lang="en-US" altLang="en-US"/>
              <a:pPr>
                <a:defRPr/>
              </a:pPr>
              <a:t>‹#›</a:t>
            </a:fld>
            <a:endParaRPr lang="en-US" altLang="en-US"/>
          </a:p>
        </p:txBody>
      </p:sp>
    </p:spTree>
    <p:extLst>
      <p:ext uri="{BB962C8B-B14F-4D97-AF65-F5344CB8AC3E}">
        <p14:creationId xmlns:p14="http://schemas.microsoft.com/office/powerpoint/2010/main" val="288675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7E7296-06D5-F947-A359-54FB85F25B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1BDC42-11A2-7441-8286-4AD0AE6389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B27C42-E6E0-8E43-B9A4-AE746BCD66BC}"/>
              </a:ext>
            </a:extLst>
          </p:cNvPr>
          <p:cNvSpPr>
            <a:spLocks noGrp="1" noChangeArrowheads="1"/>
          </p:cNvSpPr>
          <p:nvPr>
            <p:ph type="sldNum" sz="quarter" idx="12"/>
          </p:nvPr>
        </p:nvSpPr>
        <p:spPr>
          <a:ln/>
        </p:spPr>
        <p:txBody>
          <a:bodyPr/>
          <a:lstStyle>
            <a:lvl1pPr>
              <a:defRPr/>
            </a:lvl1pPr>
          </a:lstStyle>
          <a:p>
            <a:pPr>
              <a:defRPr/>
            </a:pPr>
            <a:fld id="{60422C75-94CE-CA47-8328-B9961BA14DEC}" type="slidenum">
              <a:rPr lang="en-US" altLang="en-US"/>
              <a:pPr>
                <a:defRPr/>
              </a:pPr>
              <a:t>‹#›</a:t>
            </a:fld>
            <a:endParaRPr lang="en-US" altLang="en-US"/>
          </a:p>
        </p:txBody>
      </p:sp>
    </p:spTree>
    <p:extLst>
      <p:ext uri="{BB962C8B-B14F-4D97-AF65-F5344CB8AC3E}">
        <p14:creationId xmlns:p14="http://schemas.microsoft.com/office/powerpoint/2010/main" val="364320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089E06-205A-474C-B010-6B9AC22899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8FF2645-E5DF-114E-8DF8-3568649326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EDF7B2-51DF-494F-93D1-78822EB7C09E}"/>
              </a:ext>
            </a:extLst>
          </p:cNvPr>
          <p:cNvSpPr>
            <a:spLocks noGrp="1" noChangeArrowheads="1"/>
          </p:cNvSpPr>
          <p:nvPr>
            <p:ph type="sldNum" sz="quarter" idx="12"/>
          </p:nvPr>
        </p:nvSpPr>
        <p:spPr>
          <a:ln/>
        </p:spPr>
        <p:txBody>
          <a:bodyPr/>
          <a:lstStyle>
            <a:lvl1pPr>
              <a:defRPr/>
            </a:lvl1pPr>
          </a:lstStyle>
          <a:p>
            <a:pPr>
              <a:defRPr/>
            </a:pPr>
            <a:fld id="{5ED72FDA-D7D9-784F-BBEB-8CAA44875572}" type="slidenum">
              <a:rPr lang="en-US" altLang="en-US"/>
              <a:pPr>
                <a:defRPr/>
              </a:pPr>
              <a:t>‹#›</a:t>
            </a:fld>
            <a:endParaRPr lang="en-US" altLang="en-US"/>
          </a:p>
        </p:txBody>
      </p:sp>
    </p:spTree>
    <p:extLst>
      <p:ext uri="{BB962C8B-B14F-4D97-AF65-F5344CB8AC3E}">
        <p14:creationId xmlns:p14="http://schemas.microsoft.com/office/powerpoint/2010/main" val="3574184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649D57-3324-3740-8194-42D769C2422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C80602A-EE23-8C4C-8CF4-EFEBA25861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34B47C-3689-8F42-A33E-987C7E8C87E1}"/>
              </a:ext>
            </a:extLst>
          </p:cNvPr>
          <p:cNvSpPr>
            <a:spLocks noGrp="1" noChangeArrowheads="1"/>
          </p:cNvSpPr>
          <p:nvPr>
            <p:ph type="sldNum" sz="quarter" idx="12"/>
          </p:nvPr>
        </p:nvSpPr>
        <p:spPr>
          <a:ln/>
        </p:spPr>
        <p:txBody>
          <a:bodyPr/>
          <a:lstStyle>
            <a:lvl1pPr>
              <a:defRPr/>
            </a:lvl1pPr>
          </a:lstStyle>
          <a:p>
            <a:pPr>
              <a:defRPr/>
            </a:pPr>
            <a:fld id="{66A92C71-2C02-6B47-B00F-29966B5BCEAA}" type="slidenum">
              <a:rPr lang="en-US" altLang="en-US"/>
              <a:pPr>
                <a:defRPr/>
              </a:pPr>
              <a:t>‹#›</a:t>
            </a:fld>
            <a:endParaRPr lang="en-US" altLang="en-US"/>
          </a:p>
        </p:txBody>
      </p:sp>
    </p:spTree>
    <p:extLst>
      <p:ext uri="{BB962C8B-B14F-4D97-AF65-F5344CB8AC3E}">
        <p14:creationId xmlns:p14="http://schemas.microsoft.com/office/powerpoint/2010/main" val="413905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3A9079-F9B2-D543-94CF-A762DB8ECD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856446C-544C-714E-AF85-A63F08E7D8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C0670A6-3129-5645-A421-B410C073F698}"/>
              </a:ext>
            </a:extLst>
          </p:cNvPr>
          <p:cNvSpPr>
            <a:spLocks noGrp="1" noChangeArrowheads="1"/>
          </p:cNvSpPr>
          <p:nvPr>
            <p:ph type="sldNum" sz="quarter" idx="12"/>
          </p:nvPr>
        </p:nvSpPr>
        <p:spPr>
          <a:ln/>
        </p:spPr>
        <p:txBody>
          <a:bodyPr/>
          <a:lstStyle>
            <a:lvl1pPr>
              <a:defRPr/>
            </a:lvl1pPr>
          </a:lstStyle>
          <a:p>
            <a:pPr>
              <a:defRPr/>
            </a:pPr>
            <a:fld id="{CBAD3CE8-37E4-3242-89C2-919E1671F991}" type="slidenum">
              <a:rPr lang="en-US" altLang="en-US"/>
              <a:pPr>
                <a:defRPr/>
              </a:pPr>
              <a:t>‹#›</a:t>
            </a:fld>
            <a:endParaRPr lang="en-US" altLang="en-US"/>
          </a:p>
        </p:txBody>
      </p:sp>
    </p:spTree>
    <p:extLst>
      <p:ext uri="{BB962C8B-B14F-4D97-AF65-F5344CB8AC3E}">
        <p14:creationId xmlns:p14="http://schemas.microsoft.com/office/powerpoint/2010/main" val="3901459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8AE520-13B4-3C48-9E16-B619D4B7FB0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388334-A8A4-E247-9FBB-EB9E3FB3B4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2849F5C-1CDF-714A-8446-6DA045A71016}"/>
              </a:ext>
            </a:extLst>
          </p:cNvPr>
          <p:cNvSpPr>
            <a:spLocks noGrp="1" noChangeArrowheads="1"/>
          </p:cNvSpPr>
          <p:nvPr>
            <p:ph type="sldNum" sz="quarter" idx="12"/>
          </p:nvPr>
        </p:nvSpPr>
        <p:spPr>
          <a:ln/>
        </p:spPr>
        <p:txBody>
          <a:bodyPr/>
          <a:lstStyle>
            <a:lvl1pPr>
              <a:defRPr/>
            </a:lvl1pPr>
          </a:lstStyle>
          <a:p>
            <a:pPr>
              <a:defRPr/>
            </a:pPr>
            <a:fld id="{2D85430A-0E00-2C4F-ADA7-B1BFDB9AC834}" type="slidenum">
              <a:rPr lang="en-US" altLang="en-US"/>
              <a:pPr>
                <a:defRPr/>
              </a:pPr>
              <a:t>‹#›</a:t>
            </a:fld>
            <a:endParaRPr lang="en-US" altLang="en-US"/>
          </a:p>
        </p:txBody>
      </p:sp>
    </p:spTree>
    <p:extLst>
      <p:ext uri="{BB962C8B-B14F-4D97-AF65-F5344CB8AC3E}">
        <p14:creationId xmlns:p14="http://schemas.microsoft.com/office/powerpoint/2010/main" val="190461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9F99C6F-1466-FF48-9C4A-73DA3DEAAA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DC5F114-C7E3-8944-A56E-F87325B097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406EC8-5844-6742-8013-611549F3B544}"/>
              </a:ext>
            </a:extLst>
          </p:cNvPr>
          <p:cNvSpPr>
            <a:spLocks noGrp="1" noChangeArrowheads="1"/>
          </p:cNvSpPr>
          <p:nvPr>
            <p:ph type="sldNum" sz="quarter" idx="12"/>
          </p:nvPr>
        </p:nvSpPr>
        <p:spPr>
          <a:ln/>
        </p:spPr>
        <p:txBody>
          <a:bodyPr/>
          <a:lstStyle>
            <a:lvl1pPr>
              <a:defRPr/>
            </a:lvl1pPr>
          </a:lstStyle>
          <a:p>
            <a:pPr>
              <a:defRPr/>
            </a:pPr>
            <a:fld id="{F7EE4901-525C-A64B-A89B-C7C957323EF3}" type="slidenum">
              <a:rPr lang="en-US" altLang="en-US"/>
              <a:pPr>
                <a:defRPr/>
              </a:pPr>
              <a:t>‹#›</a:t>
            </a:fld>
            <a:endParaRPr lang="en-US" altLang="en-US"/>
          </a:p>
        </p:txBody>
      </p:sp>
    </p:spTree>
    <p:extLst>
      <p:ext uri="{BB962C8B-B14F-4D97-AF65-F5344CB8AC3E}">
        <p14:creationId xmlns:p14="http://schemas.microsoft.com/office/powerpoint/2010/main" val="157940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A48462B-00AF-264E-920E-E895F34F4B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85692B5-D6EC-1640-AE52-FE2DFB8E5E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E8537E-D360-0B44-912F-E2931196A70E}"/>
              </a:ext>
            </a:extLst>
          </p:cNvPr>
          <p:cNvSpPr>
            <a:spLocks noGrp="1" noChangeArrowheads="1"/>
          </p:cNvSpPr>
          <p:nvPr>
            <p:ph type="sldNum" sz="quarter" idx="12"/>
          </p:nvPr>
        </p:nvSpPr>
        <p:spPr>
          <a:ln/>
        </p:spPr>
        <p:txBody>
          <a:bodyPr/>
          <a:lstStyle>
            <a:lvl1pPr>
              <a:defRPr/>
            </a:lvl1pPr>
          </a:lstStyle>
          <a:p>
            <a:pPr>
              <a:defRPr/>
            </a:pPr>
            <a:fld id="{00D3595D-E8B6-074D-ABFA-C168DBECD985}" type="slidenum">
              <a:rPr lang="en-US" altLang="en-US"/>
              <a:pPr>
                <a:defRPr/>
              </a:pPr>
              <a:t>‹#›</a:t>
            </a:fld>
            <a:endParaRPr lang="en-US" altLang="en-US"/>
          </a:p>
        </p:txBody>
      </p:sp>
    </p:spTree>
    <p:extLst>
      <p:ext uri="{BB962C8B-B14F-4D97-AF65-F5344CB8AC3E}">
        <p14:creationId xmlns:p14="http://schemas.microsoft.com/office/powerpoint/2010/main" val="2077256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40344B8-E2D4-E840-86A1-16DE8001B8D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9B65AA6-05DE-824D-8CA2-324E793127D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52574CC-1258-AA48-9149-B070768DB15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7"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FA6A03A5-CE31-C540-A7FB-7038378BBF5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7"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23390791-1B5C-9A4F-9E68-35DF3692DB2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0831644E-46B8-F840-9FF3-921EA721B855}"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pitchFamily="-107" charset="0"/>
        </a:defRPr>
      </a:lvl6pPr>
      <a:lvl7pPr marL="914400" algn="ctr" rtl="0" fontAlgn="base">
        <a:spcBef>
          <a:spcPct val="0"/>
        </a:spcBef>
        <a:spcAft>
          <a:spcPct val="0"/>
        </a:spcAft>
        <a:defRPr sz="4400">
          <a:solidFill>
            <a:schemeClr val="tx2"/>
          </a:solidFill>
          <a:latin typeface="Times" pitchFamily="-107" charset="0"/>
        </a:defRPr>
      </a:lvl7pPr>
      <a:lvl8pPr marL="1371600" algn="ctr" rtl="0" fontAlgn="base">
        <a:spcBef>
          <a:spcPct val="0"/>
        </a:spcBef>
        <a:spcAft>
          <a:spcPct val="0"/>
        </a:spcAft>
        <a:defRPr sz="4400">
          <a:solidFill>
            <a:schemeClr val="tx2"/>
          </a:solidFill>
          <a:latin typeface="Times" pitchFamily="-107" charset="0"/>
        </a:defRPr>
      </a:lvl8pPr>
      <a:lvl9pPr marL="1828800" algn="ctr" rtl="0" fontAlgn="base">
        <a:spcBef>
          <a:spcPct val="0"/>
        </a:spcBef>
        <a:spcAft>
          <a:spcPct val="0"/>
        </a:spcAft>
        <a:defRPr sz="4400">
          <a:solidFill>
            <a:schemeClr val="tx2"/>
          </a:solidFill>
          <a:latin typeface="Times"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eather.uwyo.edu/upperair/sounding.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WPzb2OzeicY"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www.youtube.com/watch?v=N2ElcN0vXL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5">
            <a:extLst>
              <a:ext uri="{FF2B5EF4-FFF2-40B4-BE49-F238E27FC236}">
                <a16:creationId xmlns:a16="http://schemas.microsoft.com/office/drawing/2014/main" id="{56C3A522-7DEC-EF41-8031-76A8C2075F61}"/>
              </a:ext>
            </a:extLst>
          </p:cNvPr>
          <p:cNvSpPr>
            <a:spLocks noChangeArrowheads="1"/>
          </p:cNvSpPr>
          <p:nvPr/>
        </p:nvSpPr>
        <p:spPr bwMode="auto">
          <a:xfrm>
            <a:off x="457200" y="1143000"/>
            <a:ext cx="6510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latin typeface="Times New Roman" panose="02020603050405020304" pitchFamily="18" charset="0"/>
              </a:rPr>
              <a:t>Real-time, global radiosonde data: </a:t>
            </a:r>
          </a:p>
          <a:p>
            <a:pPr>
              <a:spcBef>
                <a:spcPct val="0"/>
              </a:spcBef>
              <a:buFontTx/>
              <a:buNone/>
            </a:pPr>
            <a:r>
              <a:rPr lang="en-US" altLang="en-US" sz="2400">
                <a:solidFill>
                  <a:schemeClr val="folHlink"/>
                </a:solidFill>
                <a:latin typeface="Times New Roman" panose="02020603050405020304" pitchFamily="18" charset="0"/>
              </a:rPr>
              <a:t>     </a:t>
            </a:r>
            <a:r>
              <a:rPr lang="en-US" altLang="en-US" sz="2400">
                <a:solidFill>
                  <a:schemeClr val="folHlink"/>
                </a:solidFill>
                <a:hlinkClick r:id="rId3"/>
              </a:rPr>
              <a:t>http://weather.uwyo.edu/upperair/sounding.html</a:t>
            </a:r>
            <a:endParaRPr lang="en-US" altLang="en-US" sz="2400">
              <a:solidFill>
                <a:schemeClr val="folHlink"/>
              </a:solidFill>
            </a:endParaRPr>
          </a:p>
        </p:txBody>
      </p:sp>
      <p:pic>
        <p:nvPicPr>
          <p:cNvPr id="44034" name="Picture 17" descr="radiosonde2">
            <a:extLst>
              <a:ext uri="{FF2B5EF4-FFF2-40B4-BE49-F238E27FC236}">
                <a16:creationId xmlns:a16="http://schemas.microsoft.com/office/drawing/2014/main" id="{05CBAEB7-31ED-4E48-A993-8AAFEF36A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5738813"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16" descr="radiosonde1">
            <a:extLst>
              <a:ext uri="{FF2B5EF4-FFF2-40B4-BE49-F238E27FC236}">
                <a16:creationId xmlns:a16="http://schemas.microsoft.com/office/drawing/2014/main" id="{06004DD2-A46D-6B49-B437-AFE487BAF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133600"/>
            <a:ext cx="4060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a:extLst>
              <a:ext uri="{FF2B5EF4-FFF2-40B4-BE49-F238E27FC236}">
                <a16:creationId xmlns:a16="http://schemas.microsoft.com/office/drawing/2014/main" id="{25862575-9CD6-0444-930D-2E44DEC26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756" t="53801" r="10732" b="9709"/>
          <a:stretch>
            <a:fillRect/>
          </a:stretch>
        </p:blipFill>
        <p:spPr bwMode="auto">
          <a:xfrm>
            <a:off x="990600" y="457200"/>
            <a:ext cx="7181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20100304090901651.pdf">
            <a:extLst>
              <a:ext uri="{FF2B5EF4-FFF2-40B4-BE49-F238E27FC236}">
                <a16:creationId xmlns:a16="http://schemas.microsoft.com/office/drawing/2014/main" id="{6918A10D-38B2-6242-B2A7-6D5F32720F5F}"/>
              </a:ext>
            </a:extLst>
          </p:cNvPr>
          <p:cNvPicPr>
            <a:picLocks noChangeAspect="1"/>
          </p:cNvPicPr>
          <p:nvPr/>
        </p:nvPicPr>
        <p:blipFill>
          <a:blip r:embed="rId3">
            <a:extLst>
              <a:ext uri="{28A0092B-C50C-407E-A947-70E740481C1C}">
                <a14:useLocalDpi xmlns:a14="http://schemas.microsoft.com/office/drawing/2010/main" val="0"/>
              </a:ext>
            </a:extLst>
          </a:blip>
          <a:srcRect l="25555" t="41112" r="9738" b="16667"/>
          <a:stretch>
            <a:fillRect/>
          </a:stretch>
        </p:blipFill>
        <p:spPr bwMode="auto">
          <a:xfrm>
            <a:off x="838200" y="304800"/>
            <a:ext cx="73993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a:extLst>
              <a:ext uri="{FF2B5EF4-FFF2-40B4-BE49-F238E27FC236}">
                <a16:creationId xmlns:a16="http://schemas.microsoft.com/office/drawing/2014/main" id="{E49B6440-F049-D340-864E-AAB83743FB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13" y="714375"/>
            <a:ext cx="8918575"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a:extLst>
              <a:ext uri="{FF2B5EF4-FFF2-40B4-BE49-F238E27FC236}">
                <a16:creationId xmlns:a16="http://schemas.microsoft.com/office/drawing/2014/main" id="{DBE4DE0D-92A8-164B-994D-000979E73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620000" cy="65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5">
            <a:extLst>
              <a:ext uri="{FF2B5EF4-FFF2-40B4-BE49-F238E27FC236}">
                <a16:creationId xmlns:a16="http://schemas.microsoft.com/office/drawing/2014/main" id="{C7DD855C-F13B-554E-81AE-702DA189F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796925"/>
            <a:ext cx="8796337"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a:extLst>
              <a:ext uri="{FF2B5EF4-FFF2-40B4-BE49-F238E27FC236}">
                <a16:creationId xmlns:a16="http://schemas.microsoft.com/office/drawing/2014/main" id="{3B894EA1-8595-0941-9194-0277B18AF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608013"/>
            <a:ext cx="8751887"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7">
            <a:extLst>
              <a:ext uri="{FF2B5EF4-FFF2-40B4-BE49-F238E27FC236}">
                <a16:creationId xmlns:a16="http://schemas.microsoft.com/office/drawing/2014/main" id="{A2BD579B-BE47-1E49-83BC-E0DAE20478D9}"/>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l="18645" b="12138"/>
          <a:stretch>
            <a:fillRect/>
          </a:stretch>
        </p:blipFill>
        <p:spPr bwMode="auto">
          <a:xfrm>
            <a:off x="152400" y="304800"/>
            <a:ext cx="4098925"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8">
            <a:extLst>
              <a:ext uri="{FF2B5EF4-FFF2-40B4-BE49-F238E27FC236}">
                <a16:creationId xmlns:a16="http://schemas.microsoft.com/office/drawing/2014/main" id="{36542556-AA06-8A42-B094-0504A9854C16}"/>
              </a:ext>
            </a:extLst>
          </p:cNvPr>
          <p:cNvPicPr>
            <a:picLocks noChangeAspect="1" noChangeArrowheads="1"/>
          </p:cNvPicPr>
          <p:nvPr/>
        </p:nvPicPr>
        <p:blipFill>
          <a:blip r:embed="rId4">
            <a:lum bright="-30000"/>
            <a:extLst>
              <a:ext uri="{28A0092B-C50C-407E-A947-70E740481C1C}">
                <a14:useLocalDpi xmlns:a14="http://schemas.microsoft.com/office/drawing/2010/main" val="0"/>
              </a:ext>
            </a:extLst>
          </a:blip>
          <a:srcRect r="4901" b="12138"/>
          <a:stretch>
            <a:fillRect/>
          </a:stretch>
        </p:blipFill>
        <p:spPr bwMode="auto">
          <a:xfrm>
            <a:off x="4191000" y="304800"/>
            <a:ext cx="4792663"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16">
            <a:extLst>
              <a:ext uri="{FF2B5EF4-FFF2-40B4-BE49-F238E27FC236}">
                <a16:creationId xmlns:a16="http://schemas.microsoft.com/office/drawing/2014/main" id="{0BF2D474-D009-8047-B676-887E6E4AD099}"/>
              </a:ext>
            </a:extLst>
          </p:cNvPr>
          <p:cNvGrpSpPr>
            <a:grpSpLocks/>
          </p:cNvGrpSpPr>
          <p:nvPr/>
        </p:nvGrpSpPr>
        <p:grpSpPr bwMode="auto">
          <a:xfrm>
            <a:off x="152400" y="228600"/>
            <a:ext cx="8831263" cy="6170613"/>
            <a:chOff x="152400" y="228600"/>
            <a:chExt cx="8831263" cy="6170613"/>
          </a:xfrm>
        </p:grpSpPr>
        <p:pic>
          <p:nvPicPr>
            <p:cNvPr id="98306" name="Picture 7">
              <a:extLst>
                <a:ext uri="{FF2B5EF4-FFF2-40B4-BE49-F238E27FC236}">
                  <a16:creationId xmlns:a16="http://schemas.microsoft.com/office/drawing/2014/main" id="{7318B93D-207A-214C-B164-20DC40C87392}"/>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l="18645" t="14281" b="12138"/>
            <a:stretch>
              <a:fillRect/>
            </a:stretch>
          </p:blipFill>
          <p:spPr bwMode="auto">
            <a:xfrm>
              <a:off x="152400" y="1295400"/>
              <a:ext cx="4098925"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8">
              <a:extLst>
                <a:ext uri="{FF2B5EF4-FFF2-40B4-BE49-F238E27FC236}">
                  <a16:creationId xmlns:a16="http://schemas.microsoft.com/office/drawing/2014/main" id="{6F2640BD-30D2-5D47-A2BA-4461772391D4}"/>
                </a:ext>
              </a:extLst>
            </p:cNvPr>
            <p:cNvPicPr>
              <a:picLocks noChangeAspect="1" noChangeArrowheads="1"/>
            </p:cNvPicPr>
            <p:nvPr/>
          </p:nvPicPr>
          <p:blipFill>
            <a:blip r:embed="rId4">
              <a:lum bright="-30000"/>
              <a:extLst>
                <a:ext uri="{28A0092B-C50C-407E-A947-70E740481C1C}">
                  <a14:useLocalDpi xmlns:a14="http://schemas.microsoft.com/office/drawing/2010/main" val="0"/>
                </a:ext>
              </a:extLst>
            </a:blip>
            <a:srcRect t="14281" r="4901" b="12138"/>
            <a:stretch>
              <a:fillRect/>
            </a:stretch>
          </p:blipFill>
          <p:spPr bwMode="auto">
            <a:xfrm>
              <a:off x="4191000" y="1295400"/>
              <a:ext cx="4792663"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Box 3">
              <a:extLst>
                <a:ext uri="{FF2B5EF4-FFF2-40B4-BE49-F238E27FC236}">
                  <a16:creationId xmlns:a16="http://schemas.microsoft.com/office/drawing/2014/main" id="{3CCD9FC8-A55A-194B-A253-D9CE83A92F7D}"/>
                </a:ext>
              </a:extLst>
            </p:cNvPr>
            <p:cNvSpPr txBox="1">
              <a:spLocks noChangeArrowheads="1"/>
            </p:cNvSpPr>
            <p:nvPr/>
          </p:nvSpPr>
          <p:spPr bwMode="auto">
            <a:xfrm>
              <a:off x="1262193" y="228600"/>
              <a:ext cx="66196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rgbClr val="FFFF00"/>
                  </a:solidFill>
                </a:rPr>
                <a:t>An air parcel has a temperature of -43</a:t>
              </a:r>
              <a:r>
                <a:rPr lang="en-US" altLang="en-US" sz="2400" baseline="30000">
                  <a:solidFill>
                    <a:srgbClr val="FFFF00"/>
                  </a:solidFill>
                </a:rPr>
                <a:t>o</a:t>
              </a:r>
              <a:r>
                <a:rPr lang="en-US" altLang="en-US" sz="2400">
                  <a:solidFill>
                    <a:srgbClr val="FFFF00"/>
                  </a:solidFill>
                </a:rPr>
                <a:t>C at 400 mb.  What is its potential temperature?</a:t>
              </a:r>
            </a:p>
          </p:txBody>
        </p:sp>
        <p:sp>
          <p:nvSpPr>
            <p:cNvPr id="98309" name="Oval 4">
              <a:extLst>
                <a:ext uri="{FF2B5EF4-FFF2-40B4-BE49-F238E27FC236}">
                  <a16:creationId xmlns:a16="http://schemas.microsoft.com/office/drawing/2014/main" id="{826DD9F8-46DC-724D-AD04-4DEF50A2D7D3}"/>
                </a:ext>
              </a:extLst>
            </p:cNvPr>
            <p:cNvSpPr>
              <a:spLocks noChangeArrowheads="1"/>
            </p:cNvSpPr>
            <p:nvPr/>
          </p:nvSpPr>
          <p:spPr bwMode="auto">
            <a:xfrm>
              <a:off x="3048000" y="3322320"/>
              <a:ext cx="123612" cy="10668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cxnSp>
          <p:nvCxnSpPr>
            <p:cNvPr id="98310" name="Straight Arrow Connector 7">
              <a:extLst>
                <a:ext uri="{FF2B5EF4-FFF2-40B4-BE49-F238E27FC236}">
                  <a16:creationId xmlns:a16="http://schemas.microsoft.com/office/drawing/2014/main" id="{AE63C82A-5EA5-5749-9CC3-345ED7B26982}"/>
                </a:ext>
              </a:extLst>
            </p:cNvPr>
            <p:cNvCxnSpPr>
              <a:cxnSpLocks noChangeShapeType="1"/>
            </p:cNvCxnSpPr>
            <p:nvPr/>
          </p:nvCxnSpPr>
          <p:spPr bwMode="auto">
            <a:xfrm rot="16200000" flipH="1">
              <a:off x="3200400" y="3505200"/>
              <a:ext cx="2286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98311" name="Straight Arrow Connector 9">
              <a:extLst>
                <a:ext uri="{FF2B5EF4-FFF2-40B4-BE49-F238E27FC236}">
                  <a16:creationId xmlns:a16="http://schemas.microsoft.com/office/drawing/2014/main" id="{14A51FB6-32FA-4C4E-808C-A6B4090B80B7}"/>
                </a:ext>
              </a:extLst>
            </p:cNvPr>
            <p:cNvCxnSpPr>
              <a:cxnSpLocks noChangeShapeType="1"/>
            </p:cNvCxnSpPr>
            <p:nvPr/>
          </p:nvCxnSpPr>
          <p:spPr bwMode="auto">
            <a:xfrm rot="16200000" flipH="1">
              <a:off x="3733800" y="4038600"/>
              <a:ext cx="2286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98312" name="Straight Arrow Connector 10">
              <a:extLst>
                <a:ext uri="{FF2B5EF4-FFF2-40B4-BE49-F238E27FC236}">
                  <a16:creationId xmlns:a16="http://schemas.microsoft.com/office/drawing/2014/main" id="{B7AB5E7F-5715-1645-8617-BCF07A3D6B1F}"/>
                </a:ext>
              </a:extLst>
            </p:cNvPr>
            <p:cNvCxnSpPr>
              <a:cxnSpLocks noChangeShapeType="1"/>
            </p:cNvCxnSpPr>
            <p:nvPr/>
          </p:nvCxnSpPr>
          <p:spPr bwMode="auto">
            <a:xfrm rot="16200000" flipH="1">
              <a:off x="4343400" y="4572000"/>
              <a:ext cx="2286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98313" name="Straight Arrow Connector 12">
              <a:extLst>
                <a:ext uri="{FF2B5EF4-FFF2-40B4-BE49-F238E27FC236}">
                  <a16:creationId xmlns:a16="http://schemas.microsoft.com/office/drawing/2014/main" id="{26FF21B1-A006-3445-AD04-7D758C96CEA8}"/>
                </a:ext>
              </a:extLst>
            </p:cNvPr>
            <p:cNvCxnSpPr>
              <a:cxnSpLocks noChangeShapeType="1"/>
            </p:cNvCxnSpPr>
            <p:nvPr/>
          </p:nvCxnSpPr>
          <p:spPr bwMode="auto">
            <a:xfrm>
              <a:off x="4953000" y="5105400"/>
              <a:ext cx="3048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98314" name="Straight Arrow Connector 14">
              <a:extLst>
                <a:ext uri="{FF2B5EF4-FFF2-40B4-BE49-F238E27FC236}">
                  <a16:creationId xmlns:a16="http://schemas.microsoft.com/office/drawing/2014/main" id="{C3E00B4B-CF9C-BF47-8E11-97A8EAAD4DAF}"/>
                </a:ext>
              </a:extLst>
            </p:cNvPr>
            <p:cNvCxnSpPr>
              <a:cxnSpLocks noChangeShapeType="1"/>
            </p:cNvCxnSpPr>
            <p:nvPr/>
          </p:nvCxnSpPr>
          <p:spPr bwMode="auto">
            <a:xfrm>
              <a:off x="5867400" y="5715000"/>
              <a:ext cx="3048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98315" name="Oval 15">
              <a:extLst>
                <a:ext uri="{FF2B5EF4-FFF2-40B4-BE49-F238E27FC236}">
                  <a16:creationId xmlns:a16="http://schemas.microsoft.com/office/drawing/2014/main" id="{97EB2874-E32D-544E-A191-2DDB5CCB21D5}"/>
                </a:ext>
              </a:extLst>
            </p:cNvPr>
            <p:cNvSpPr>
              <a:spLocks noChangeArrowheads="1"/>
            </p:cNvSpPr>
            <p:nvPr/>
          </p:nvSpPr>
          <p:spPr bwMode="auto">
            <a:xfrm>
              <a:off x="6324600" y="6019800"/>
              <a:ext cx="123612" cy="10668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16">
            <a:extLst>
              <a:ext uri="{FF2B5EF4-FFF2-40B4-BE49-F238E27FC236}">
                <a16:creationId xmlns:a16="http://schemas.microsoft.com/office/drawing/2014/main" id="{191F1C91-1238-5640-A396-DCC3EBA19024}"/>
              </a:ext>
            </a:extLst>
          </p:cNvPr>
          <p:cNvGrpSpPr>
            <a:grpSpLocks/>
          </p:cNvGrpSpPr>
          <p:nvPr/>
        </p:nvGrpSpPr>
        <p:grpSpPr bwMode="auto">
          <a:xfrm>
            <a:off x="152400" y="228600"/>
            <a:ext cx="8831263" cy="6170613"/>
            <a:chOff x="152400" y="228600"/>
            <a:chExt cx="8831263" cy="6170613"/>
          </a:xfrm>
        </p:grpSpPr>
        <p:pic>
          <p:nvPicPr>
            <p:cNvPr id="100354" name="Picture 7">
              <a:extLst>
                <a:ext uri="{FF2B5EF4-FFF2-40B4-BE49-F238E27FC236}">
                  <a16:creationId xmlns:a16="http://schemas.microsoft.com/office/drawing/2014/main" id="{45736430-483B-0F42-80B1-714F9344132C}"/>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l="18645" t="14281" b="12138"/>
            <a:stretch>
              <a:fillRect/>
            </a:stretch>
          </p:blipFill>
          <p:spPr bwMode="auto">
            <a:xfrm>
              <a:off x="152400" y="1295400"/>
              <a:ext cx="4098925"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8">
              <a:extLst>
                <a:ext uri="{FF2B5EF4-FFF2-40B4-BE49-F238E27FC236}">
                  <a16:creationId xmlns:a16="http://schemas.microsoft.com/office/drawing/2014/main" id="{2940C8B5-9CB6-8A4D-B268-9CAB8E80FBB0}"/>
                </a:ext>
              </a:extLst>
            </p:cNvPr>
            <p:cNvPicPr>
              <a:picLocks noChangeAspect="1" noChangeArrowheads="1"/>
            </p:cNvPicPr>
            <p:nvPr/>
          </p:nvPicPr>
          <p:blipFill>
            <a:blip r:embed="rId4">
              <a:lum bright="-30000"/>
              <a:extLst>
                <a:ext uri="{28A0092B-C50C-407E-A947-70E740481C1C}">
                  <a14:useLocalDpi xmlns:a14="http://schemas.microsoft.com/office/drawing/2010/main" val="0"/>
                </a:ext>
              </a:extLst>
            </a:blip>
            <a:srcRect t="14281" r="4901" b="12138"/>
            <a:stretch>
              <a:fillRect/>
            </a:stretch>
          </p:blipFill>
          <p:spPr bwMode="auto">
            <a:xfrm>
              <a:off x="4191000" y="1295400"/>
              <a:ext cx="4792663"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3">
              <a:extLst>
                <a:ext uri="{FF2B5EF4-FFF2-40B4-BE49-F238E27FC236}">
                  <a16:creationId xmlns:a16="http://schemas.microsoft.com/office/drawing/2014/main" id="{3116383C-C5DB-1C4C-812C-1AEDB2CA3026}"/>
                </a:ext>
              </a:extLst>
            </p:cNvPr>
            <p:cNvSpPr txBox="1">
              <a:spLocks noChangeArrowheads="1"/>
            </p:cNvSpPr>
            <p:nvPr/>
          </p:nvSpPr>
          <p:spPr bwMode="auto">
            <a:xfrm>
              <a:off x="457200" y="228600"/>
              <a:ext cx="81534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rgbClr val="FFFF00"/>
                  </a:solidFill>
                </a:rPr>
                <a:t>An air parcel has a temperature of -43</a:t>
              </a:r>
              <a:r>
                <a:rPr lang="en-US" altLang="en-US" sz="2400" baseline="30000">
                  <a:solidFill>
                    <a:srgbClr val="FFFF00"/>
                  </a:solidFill>
                </a:rPr>
                <a:t>o</a:t>
              </a:r>
              <a:r>
                <a:rPr lang="en-US" altLang="en-US" sz="2400">
                  <a:solidFill>
                    <a:srgbClr val="FFFF00"/>
                  </a:solidFill>
                </a:rPr>
                <a:t>C at 400 mb. What temperature will it have if it descends adiabatically to 600 mb?</a:t>
              </a:r>
            </a:p>
          </p:txBody>
        </p:sp>
        <p:sp>
          <p:nvSpPr>
            <p:cNvPr id="100357" name="Oval 4">
              <a:extLst>
                <a:ext uri="{FF2B5EF4-FFF2-40B4-BE49-F238E27FC236}">
                  <a16:creationId xmlns:a16="http://schemas.microsoft.com/office/drawing/2014/main" id="{8B99DC95-028F-4A45-AB5B-5045D3D6E833}"/>
                </a:ext>
              </a:extLst>
            </p:cNvPr>
            <p:cNvSpPr>
              <a:spLocks noChangeArrowheads="1"/>
            </p:cNvSpPr>
            <p:nvPr/>
          </p:nvSpPr>
          <p:spPr bwMode="auto">
            <a:xfrm>
              <a:off x="3048000" y="3322320"/>
              <a:ext cx="123612" cy="10668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cxnSp>
          <p:nvCxnSpPr>
            <p:cNvPr id="100358" name="Straight Arrow Connector 7">
              <a:extLst>
                <a:ext uri="{FF2B5EF4-FFF2-40B4-BE49-F238E27FC236}">
                  <a16:creationId xmlns:a16="http://schemas.microsoft.com/office/drawing/2014/main" id="{973844D1-9085-3E49-86F6-AD2A932D6901}"/>
                </a:ext>
              </a:extLst>
            </p:cNvPr>
            <p:cNvCxnSpPr>
              <a:cxnSpLocks noChangeShapeType="1"/>
            </p:cNvCxnSpPr>
            <p:nvPr/>
          </p:nvCxnSpPr>
          <p:spPr bwMode="auto">
            <a:xfrm rot="16200000" flipH="1">
              <a:off x="3200400" y="3505200"/>
              <a:ext cx="2286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0359" name="Straight Arrow Connector 9">
              <a:extLst>
                <a:ext uri="{FF2B5EF4-FFF2-40B4-BE49-F238E27FC236}">
                  <a16:creationId xmlns:a16="http://schemas.microsoft.com/office/drawing/2014/main" id="{ECE066B1-68B4-6840-92A3-BC3C367710EF}"/>
                </a:ext>
              </a:extLst>
            </p:cNvPr>
            <p:cNvCxnSpPr>
              <a:cxnSpLocks noChangeShapeType="1"/>
            </p:cNvCxnSpPr>
            <p:nvPr/>
          </p:nvCxnSpPr>
          <p:spPr bwMode="auto">
            <a:xfrm rot="16200000" flipH="1">
              <a:off x="3733800" y="4038600"/>
              <a:ext cx="2286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0360" name="Oval 15">
              <a:extLst>
                <a:ext uri="{FF2B5EF4-FFF2-40B4-BE49-F238E27FC236}">
                  <a16:creationId xmlns:a16="http://schemas.microsoft.com/office/drawing/2014/main" id="{1B40375B-911A-3A4A-B9A4-093DA06151FA}"/>
                </a:ext>
              </a:extLst>
            </p:cNvPr>
            <p:cNvSpPr>
              <a:spLocks noChangeArrowheads="1"/>
            </p:cNvSpPr>
            <p:nvPr/>
          </p:nvSpPr>
          <p:spPr bwMode="auto">
            <a:xfrm>
              <a:off x="4267200" y="4495800"/>
              <a:ext cx="123612" cy="10668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1" name="Group 16">
            <a:extLst>
              <a:ext uri="{FF2B5EF4-FFF2-40B4-BE49-F238E27FC236}">
                <a16:creationId xmlns:a16="http://schemas.microsoft.com/office/drawing/2014/main" id="{05461810-272B-E44E-A018-790CDFE226AF}"/>
              </a:ext>
            </a:extLst>
          </p:cNvPr>
          <p:cNvGrpSpPr>
            <a:grpSpLocks/>
          </p:cNvGrpSpPr>
          <p:nvPr/>
        </p:nvGrpSpPr>
        <p:grpSpPr bwMode="auto">
          <a:xfrm>
            <a:off x="152400" y="228600"/>
            <a:ext cx="8831263" cy="6170613"/>
            <a:chOff x="152400" y="228600"/>
            <a:chExt cx="8831263" cy="6170613"/>
          </a:xfrm>
        </p:grpSpPr>
        <p:pic>
          <p:nvPicPr>
            <p:cNvPr id="102403" name="Picture 7">
              <a:extLst>
                <a:ext uri="{FF2B5EF4-FFF2-40B4-BE49-F238E27FC236}">
                  <a16:creationId xmlns:a16="http://schemas.microsoft.com/office/drawing/2014/main" id="{AC6BBCCD-6F37-2842-8E16-9DC0E12699C1}"/>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l="18645" t="18675" b="12138"/>
            <a:stretch>
              <a:fillRect/>
            </a:stretch>
          </p:blipFill>
          <p:spPr bwMode="auto">
            <a:xfrm>
              <a:off x="152400" y="1600200"/>
              <a:ext cx="4098925"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8">
              <a:extLst>
                <a:ext uri="{FF2B5EF4-FFF2-40B4-BE49-F238E27FC236}">
                  <a16:creationId xmlns:a16="http://schemas.microsoft.com/office/drawing/2014/main" id="{ABBBF712-BD14-F048-98FB-F1668C00DA84}"/>
                </a:ext>
              </a:extLst>
            </p:cNvPr>
            <p:cNvPicPr>
              <a:picLocks noChangeAspect="1" noChangeArrowheads="1"/>
            </p:cNvPicPr>
            <p:nvPr/>
          </p:nvPicPr>
          <p:blipFill>
            <a:blip r:embed="rId4">
              <a:lum bright="-30000"/>
              <a:extLst>
                <a:ext uri="{28A0092B-C50C-407E-A947-70E740481C1C}">
                  <a14:useLocalDpi xmlns:a14="http://schemas.microsoft.com/office/drawing/2010/main" val="0"/>
                </a:ext>
              </a:extLst>
            </a:blip>
            <a:srcRect t="18677" r="4901" b="12138"/>
            <a:stretch>
              <a:fillRect/>
            </a:stretch>
          </p:blipFill>
          <p:spPr bwMode="auto">
            <a:xfrm>
              <a:off x="4191000" y="1600200"/>
              <a:ext cx="4792663"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Box 3">
              <a:extLst>
                <a:ext uri="{FF2B5EF4-FFF2-40B4-BE49-F238E27FC236}">
                  <a16:creationId xmlns:a16="http://schemas.microsoft.com/office/drawing/2014/main" id="{50164AFF-4483-F145-A2D4-2A365DFE1419}"/>
                </a:ext>
              </a:extLst>
            </p:cNvPr>
            <p:cNvSpPr txBox="1">
              <a:spLocks noChangeArrowheads="1"/>
            </p:cNvSpPr>
            <p:nvPr/>
          </p:nvSpPr>
          <p:spPr bwMode="auto">
            <a:xfrm>
              <a:off x="457200" y="228600"/>
              <a:ext cx="8153401"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rgbClr val="FFFF00"/>
                  </a:solidFill>
                </a:rPr>
                <a:t>An air parcel has a temperature of 15</a:t>
              </a:r>
              <a:r>
                <a:rPr lang="en-US" altLang="en-US" sz="2400" baseline="30000">
                  <a:solidFill>
                    <a:srgbClr val="FFFF00"/>
                  </a:solidFill>
                </a:rPr>
                <a:t>o</a:t>
              </a:r>
              <a:r>
                <a:rPr lang="en-US" altLang="en-US" sz="2400">
                  <a:solidFill>
                    <a:srgbClr val="FFFF00"/>
                  </a:solidFill>
                </a:rPr>
                <a:t>C and a dew point temperature of 2</a:t>
              </a:r>
              <a:r>
                <a:rPr lang="en-US" altLang="en-US" sz="2400" baseline="30000">
                  <a:solidFill>
                    <a:srgbClr val="FFFF00"/>
                  </a:solidFill>
                </a:rPr>
                <a:t>o</a:t>
              </a:r>
              <a:r>
                <a:rPr lang="en-US" altLang="en-US" sz="2400">
                  <a:solidFill>
                    <a:srgbClr val="FFFF00"/>
                  </a:solidFill>
                </a:rPr>
                <a:t>C at 1000 mb. If the air parcel is lifted adiabatically, at what pressure level will it become saturated?</a:t>
              </a:r>
            </a:p>
          </p:txBody>
        </p:sp>
        <p:sp>
          <p:nvSpPr>
            <p:cNvPr id="102406" name="Oval 4">
              <a:extLst>
                <a:ext uri="{FF2B5EF4-FFF2-40B4-BE49-F238E27FC236}">
                  <a16:creationId xmlns:a16="http://schemas.microsoft.com/office/drawing/2014/main" id="{3CE53783-DBF4-D140-9704-F18977A24B26}"/>
                </a:ext>
              </a:extLst>
            </p:cNvPr>
            <p:cNvSpPr>
              <a:spLocks noChangeArrowheads="1"/>
            </p:cNvSpPr>
            <p:nvPr/>
          </p:nvSpPr>
          <p:spPr bwMode="auto">
            <a:xfrm>
              <a:off x="5438988" y="6019800"/>
              <a:ext cx="123612" cy="10668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cxnSp>
          <p:nvCxnSpPr>
            <p:cNvPr id="102407" name="Straight Arrow Connector 7">
              <a:extLst>
                <a:ext uri="{FF2B5EF4-FFF2-40B4-BE49-F238E27FC236}">
                  <a16:creationId xmlns:a16="http://schemas.microsoft.com/office/drawing/2014/main" id="{4A63D283-6D0F-5E43-B4C8-8B090A1FF3F2}"/>
                </a:ext>
              </a:extLst>
            </p:cNvPr>
            <p:cNvCxnSpPr>
              <a:cxnSpLocks noChangeShapeType="1"/>
            </p:cNvCxnSpPr>
            <p:nvPr/>
          </p:nvCxnSpPr>
          <p:spPr bwMode="auto">
            <a:xfrm rot="10800000">
              <a:off x="5105400" y="5791200"/>
              <a:ext cx="3048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408" name="Straight Arrow Connector 9">
              <a:extLst>
                <a:ext uri="{FF2B5EF4-FFF2-40B4-BE49-F238E27FC236}">
                  <a16:creationId xmlns:a16="http://schemas.microsoft.com/office/drawing/2014/main" id="{8B351810-8CA7-E44E-AF53-B957CEAE4F57}"/>
                </a:ext>
              </a:extLst>
            </p:cNvPr>
            <p:cNvCxnSpPr>
              <a:cxnSpLocks noChangeShapeType="1"/>
            </p:cNvCxnSpPr>
            <p:nvPr/>
          </p:nvCxnSpPr>
          <p:spPr bwMode="auto">
            <a:xfrm rot="5400000" flipH="1" flipV="1">
              <a:off x="4457700" y="5753100"/>
              <a:ext cx="228600" cy="1524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2409" name="Oval 15">
              <a:extLst>
                <a:ext uri="{FF2B5EF4-FFF2-40B4-BE49-F238E27FC236}">
                  <a16:creationId xmlns:a16="http://schemas.microsoft.com/office/drawing/2014/main" id="{442BE4B5-4D09-2643-B9EA-6324364B39F6}"/>
                </a:ext>
              </a:extLst>
            </p:cNvPr>
            <p:cNvSpPr>
              <a:spLocks noChangeArrowheads="1"/>
            </p:cNvSpPr>
            <p:nvPr/>
          </p:nvSpPr>
          <p:spPr bwMode="auto">
            <a:xfrm>
              <a:off x="4343400" y="6019800"/>
              <a:ext cx="123612" cy="10668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grpSp>
      <p:sp>
        <p:nvSpPr>
          <p:cNvPr id="102402" name="Oval 14">
            <a:extLst>
              <a:ext uri="{FF2B5EF4-FFF2-40B4-BE49-F238E27FC236}">
                <a16:creationId xmlns:a16="http://schemas.microsoft.com/office/drawing/2014/main" id="{8FD3F564-018E-4B4C-AD39-CF56B003E5F3}"/>
              </a:ext>
            </a:extLst>
          </p:cNvPr>
          <p:cNvSpPr>
            <a:spLocks noChangeArrowheads="1"/>
          </p:cNvSpPr>
          <p:nvPr/>
        </p:nvSpPr>
        <p:spPr bwMode="auto">
          <a:xfrm>
            <a:off x="4724400" y="5486400"/>
            <a:ext cx="123825" cy="1063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1">
            <a:extLst>
              <a:ext uri="{FF2B5EF4-FFF2-40B4-BE49-F238E27FC236}">
                <a16:creationId xmlns:a16="http://schemas.microsoft.com/office/drawing/2014/main" id="{4233B0B7-F992-F348-A2EE-88E6A04F7E98}"/>
              </a:ext>
            </a:extLst>
          </p:cNvPr>
          <p:cNvGrpSpPr>
            <a:grpSpLocks/>
          </p:cNvGrpSpPr>
          <p:nvPr/>
        </p:nvGrpSpPr>
        <p:grpSpPr bwMode="auto">
          <a:xfrm>
            <a:off x="1981200" y="333375"/>
            <a:ext cx="5257800" cy="6372225"/>
            <a:chOff x="1981200" y="333375"/>
            <a:chExt cx="5257800" cy="6372225"/>
          </a:xfrm>
        </p:grpSpPr>
        <p:pic>
          <p:nvPicPr>
            <p:cNvPr id="46082" name="Picture 2" descr="AHRMT60822a.jpg                                                000000E2e-WeatherPoint Archive         B566746F:">
              <a:extLst>
                <a:ext uri="{FF2B5EF4-FFF2-40B4-BE49-F238E27FC236}">
                  <a16:creationId xmlns:a16="http://schemas.microsoft.com/office/drawing/2014/main" id="{A6DE3BA2-EAEB-5042-887D-8179330E1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3375"/>
              <a:ext cx="5257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AHRMT60822b.jpg                                                000000E2e-WeatherPoint Archive         B566746F:">
              <a:extLst>
                <a:ext uri="{FF2B5EF4-FFF2-40B4-BE49-F238E27FC236}">
                  <a16:creationId xmlns:a16="http://schemas.microsoft.com/office/drawing/2014/main" id="{E674622D-7D6A-B740-8AA2-4AAE013BB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595688"/>
              <a:ext cx="525780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 descr="AHRMT60822a.jpg                                                000000E2e-WeatherPoint Archive         B566746F:">
              <a:extLst>
                <a:ext uri="{FF2B5EF4-FFF2-40B4-BE49-F238E27FC236}">
                  <a16:creationId xmlns:a16="http://schemas.microsoft.com/office/drawing/2014/main" id="{FC5E0FB6-6E62-7749-A384-7813A84C2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384" r="84058" b="-2692"/>
            <a:stretch>
              <a:fillRect/>
            </a:stretch>
          </p:blipFill>
          <p:spPr bwMode="auto">
            <a:xfrm>
              <a:off x="6096000" y="6332537"/>
              <a:ext cx="8382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descr="AHRMT60822a.jpg                                                000000E2e-WeatherPoint Archive         B566746F:">
              <a:extLst>
                <a:ext uri="{FF2B5EF4-FFF2-40B4-BE49-F238E27FC236}">
                  <a16:creationId xmlns:a16="http://schemas.microsoft.com/office/drawing/2014/main" id="{0A4291EF-3070-AC4A-9591-F15DEE7F4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384" r="84058" b="-2692"/>
            <a:stretch>
              <a:fillRect/>
            </a:stretch>
          </p:blipFill>
          <p:spPr bwMode="auto">
            <a:xfrm>
              <a:off x="3886200" y="6386512"/>
              <a:ext cx="8382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2" descr="AHRMT60822a.jpg                                                000000E2e-WeatherPoint Archive         B566746F:">
              <a:extLst>
                <a:ext uri="{FF2B5EF4-FFF2-40B4-BE49-F238E27FC236}">
                  <a16:creationId xmlns:a16="http://schemas.microsoft.com/office/drawing/2014/main" id="{A691B238-75FB-2641-9B1C-245AC827B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594" t="92384" r="84058" b="-2692"/>
            <a:stretch>
              <a:fillRect/>
            </a:stretch>
          </p:blipFill>
          <p:spPr bwMode="auto">
            <a:xfrm>
              <a:off x="1981200" y="6386512"/>
              <a:ext cx="2286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2" descr="AHRMT60822a.jpg                                                000000E2e-WeatherPoint Archive         B566746F:">
              <a:extLst>
                <a:ext uri="{FF2B5EF4-FFF2-40B4-BE49-F238E27FC236}">
                  <a16:creationId xmlns:a16="http://schemas.microsoft.com/office/drawing/2014/main" id="{9878CAC0-CF10-624F-83EC-3A4DCAEEF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384" r="84058" b="-2692"/>
            <a:stretch>
              <a:fillRect/>
            </a:stretch>
          </p:blipFill>
          <p:spPr bwMode="auto">
            <a:xfrm>
              <a:off x="4876800" y="3186112"/>
              <a:ext cx="8382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2" descr="AHRMT60822a.jpg                                                000000E2e-WeatherPoint Archive         B566746F:">
              <a:extLst>
                <a:ext uri="{FF2B5EF4-FFF2-40B4-BE49-F238E27FC236}">
                  <a16:creationId xmlns:a16="http://schemas.microsoft.com/office/drawing/2014/main" id="{38B8C50A-69D6-284E-A99C-15CC689C5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384" r="84058" b="-2692"/>
            <a:stretch>
              <a:fillRect/>
            </a:stretch>
          </p:blipFill>
          <p:spPr bwMode="auto">
            <a:xfrm>
              <a:off x="2286000" y="3200400"/>
              <a:ext cx="8382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2" descr="AHRMT60822a.jpg                                                000000E2e-WeatherPoint Archive         B566746F:">
              <a:extLst>
                <a:ext uri="{FF2B5EF4-FFF2-40B4-BE49-F238E27FC236}">
                  <a16:creationId xmlns:a16="http://schemas.microsoft.com/office/drawing/2014/main" id="{3D9DBD94-1FC1-6248-BA3F-84A3D0407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384" r="84058" b="-2692"/>
            <a:stretch>
              <a:fillRect/>
            </a:stretch>
          </p:blipFill>
          <p:spPr bwMode="auto">
            <a:xfrm>
              <a:off x="6400800" y="6357937"/>
              <a:ext cx="8382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2" descr="AHRMT60822a.jpg                                                000000E2e-WeatherPoint Archive         B566746F:">
              <a:extLst>
                <a:ext uri="{FF2B5EF4-FFF2-40B4-BE49-F238E27FC236}">
                  <a16:creationId xmlns:a16="http://schemas.microsoft.com/office/drawing/2014/main" id="{3A88E886-EE36-AC43-AC94-2D5B4D938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384" r="84058" b="-2692"/>
            <a:stretch>
              <a:fillRect/>
            </a:stretch>
          </p:blipFill>
          <p:spPr bwMode="auto">
            <a:xfrm>
              <a:off x="1981200" y="341312"/>
              <a:ext cx="8382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1" descr="AHRMT60822a.jpg                                                000000E2e-WeatherPoint Archive         B566746F:">
              <a:extLst>
                <a:ext uri="{FF2B5EF4-FFF2-40B4-BE49-F238E27FC236}">
                  <a16:creationId xmlns:a16="http://schemas.microsoft.com/office/drawing/2014/main" id="{3C1107AA-13A6-FC42-A570-ADB066511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384" r="84058" b="-2692"/>
            <a:stretch>
              <a:fillRect/>
            </a:stretch>
          </p:blipFill>
          <p:spPr bwMode="auto">
            <a:xfrm>
              <a:off x="2362200" y="349249"/>
              <a:ext cx="8382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16">
            <a:extLst>
              <a:ext uri="{FF2B5EF4-FFF2-40B4-BE49-F238E27FC236}">
                <a16:creationId xmlns:a16="http://schemas.microsoft.com/office/drawing/2014/main" id="{6C1E5EA9-A129-2F4E-AD51-2FDE86D0D96A}"/>
              </a:ext>
            </a:extLst>
          </p:cNvPr>
          <p:cNvGrpSpPr>
            <a:grpSpLocks/>
          </p:cNvGrpSpPr>
          <p:nvPr/>
        </p:nvGrpSpPr>
        <p:grpSpPr bwMode="auto">
          <a:xfrm>
            <a:off x="152400" y="228600"/>
            <a:ext cx="8831263" cy="6170613"/>
            <a:chOff x="152400" y="228600"/>
            <a:chExt cx="8831263" cy="6170613"/>
          </a:xfrm>
        </p:grpSpPr>
        <p:pic>
          <p:nvPicPr>
            <p:cNvPr id="104454" name="Picture 7">
              <a:extLst>
                <a:ext uri="{FF2B5EF4-FFF2-40B4-BE49-F238E27FC236}">
                  <a16:creationId xmlns:a16="http://schemas.microsoft.com/office/drawing/2014/main" id="{38D058E8-162A-7A4C-A567-06C9246DAD71}"/>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l="18645" t="27464" b="12138"/>
            <a:stretch>
              <a:fillRect/>
            </a:stretch>
          </p:blipFill>
          <p:spPr bwMode="auto">
            <a:xfrm>
              <a:off x="152400" y="2209800"/>
              <a:ext cx="409892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8">
              <a:extLst>
                <a:ext uri="{FF2B5EF4-FFF2-40B4-BE49-F238E27FC236}">
                  <a16:creationId xmlns:a16="http://schemas.microsoft.com/office/drawing/2014/main" id="{C57E72C4-4390-8247-9345-510A8BC8DDBB}"/>
                </a:ext>
              </a:extLst>
            </p:cNvPr>
            <p:cNvPicPr>
              <a:picLocks noChangeAspect="1" noChangeArrowheads="1"/>
            </p:cNvPicPr>
            <p:nvPr/>
          </p:nvPicPr>
          <p:blipFill>
            <a:blip r:embed="rId4">
              <a:lum bright="-30000"/>
              <a:extLst>
                <a:ext uri="{28A0092B-C50C-407E-A947-70E740481C1C}">
                  <a14:useLocalDpi xmlns:a14="http://schemas.microsoft.com/office/drawing/2010/main" val="0"/>
                </a:ext>
              </a:extLst>
            </a:blip>
            <a:srcRect t="27464" r="4901" b="12138"/>
            <a:stretch>
              <a:fillRect/>
            </a:stretch>
          </p:blipFill>
          <p:spPr bwMode="auto">
            <a:xfrm>
              <a:off x="4191000" y="2209800"/>
              <a:ext cx="4792663"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TextBox 3">
              <a:extLst>
                <a:ext uri="{FF2B5EF4-FFF2-40B4-BE49-F238E27FC236}">
                  <a16:creationId xmlns:a16="http://schemas.microsoft.com/office/drawing/2014/main" id="{E12FEAF6-F512-3C41-A235-B689E11ED5A0}"/>
                </a:ext>
              </a:extLst>
            </p:cNvPr>
            <p:cNvSpPr txBox="1">
              <a:spLocks noChangeArrowheads="1"/>
            </p:cNvSpPr>
            <p:nvPr/>
          </p:nvSpPr>
          <p:spPr bwMode="auto">
            <a:xfrm>
              <a:off x="457200" y="228600"/>
              <a:ext cx="8153402"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rgbClr val="FFFF00"/>
                  </a:solidFill>
                </a:rPr>
                <a:t>An air parcel has a temperature of 15</a:t>
              </a:r>
              <a:r>
                <a:rPr lang="en-US" altLang="en-US" sz="2400" baseline="30000">
                  <a:solidFill>
                    <a:srgbClr val="FFFF00"/>
                  </a:solidFill>
                </a:rPr>
                <a:t>o</a:t>
              </a:r>
              <a:r>
                <a:rPr lang="en-US" altLang="en-US" sz="2400">
                  <a:solidFill>
                    <a:srgbClr val="FFFF00"/>
                  </a:solidFill>
                </a:rPr>
                <a:t>C and a dew point temperature of 2</a:t>
              </a:r>
              <a:r>
                <a:rPr lang="en-US" altLang="en-US" sz="2400" baseline="30000">
                  <a:solidFill>
                    <a:srgbClr val="FFFF00"/>
                  </a:solidFill>
                </a:rPr>
                <a:t>o</a:t>
              </a:r>
              <a:r>
                <a:rPr lang="en-US" altLang="en-US" sz="2400">
                  <a:solidFill>
                    <a:srgbClr val="FFFF00"/>
                  </a:solidFill>
                </a:rPr>
                <a:t>C at 1000 mb. If the air parcel is lifted adiabatically, at what pressure level will it become saturated?  If the air parcel is lifted another 200 mb, what is the final temperature and how much liquid water has condensed?</a:t>
              </a:r>
            </a:p>
          </p:txBody>
        </p:sp>
        <p:sp>
          <p:nvSpPr>
            <p:cNvPr id="104457" name="Oval 4">
              <a:extLst>
                <a:ext uri="{FF2B5EF4-FFF2-40B4-BE49-F238E27FC236}">
                  <a16:creationId xmlns:a16="http://schemas.microsoft.com/office/drawing/2014/main" id="{6A86B0FD-9C11-C34A-ABF0-B6D4D6B86F5A}"/>
                </a:ext>
              </a:extLst>
            </p:cNvPr>
            <p:cNvSpPr>
              <a:spLocks noChangeArrowheads="1"/>
            </p:cNvSpPr>
            <p:nvPr/>
          </p:nvSpPr>
          <p:spPr bwMode="auto">
            <a:xfrm>
              <a:off x="5438988" y="6019800"/>
              <a:ext cx="123612" cy="10668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cxnSp>
          <p:nvCxnSpPr>
            <p:cNvPr id="104458" name="Straight Arrow Connector 7">
              <a:extLst>
                <a:ext uri="{FF2B5EF4-FFF2-40B4-BE49-F238E27FC236}">
                  <a16:creationId xmlns:a16="http://schemas.microsoft.com/office/drawing/2014/main" id="{095CBF4A-8AEC-444E-B637-DEFEA8FC178B}"/>
                </a:ext>
              </a:extLst>
            </p:cNvPr>
            <p:cNvCxnSpPr>
              <a:cxnSpLocks noChangeShapeType="1"/>
            </p:cNvCxnSpPr>
            <p:nvPr/>
          </p:nvCxnSpPr>
          <p:spPr bwMode="auto">
            <a:xfrm rot="10800000">
              <a:off x="5105400" y="5791200"/>
              <a:ext cx="3048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4459" name="Straight Arrow Connector 9">
              <a:extLst>
                <a:ext uri="{FF2B5EF4-FFF2-40B4-BE49-F238E27FC236}">
                  <a16:creationId xmlns:a16="http://schemas.microsoft.com/office/drawing/2014/main" id="{BAC1AE1A-9967-FB4C-B00C-24633CF40EB5}"/>
                </a:ext>
              </a:extLst>
            </p:cNvPr>
            <p:cNvCxnSpPr>
              <a:cxnSpLocks noChangeShapeType="1"/>
            </p:cNvCxnSpPr>
            <p:nvPr/>
          </p:nvCxnSpPr>
          <p:spPr bwMode="auto">
            <a:xfrm rot="5400000" flipH="1" flipV="1">
              <a:off x="4457700" y="5753100"/>
              <a:ext cx="228600" cy="1524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4460" name="Oval 15">
              <a:extLst>
                <a:ext uri="{FF2B5EF4-FFF2-40B4-BE49-F238E27FC236}">
                  <a16:creationId xmlns:a16="http://schemas.microsoft.com/office/drawing/2014/main" id="{098F7156-B949-8A43-A00F-D72F77DF82C5}"/>
                </a:ext>
              </a:extLst>
            </p:cNvPr>
            <p:cNvSpPr>
              <a:spLocks noChangeArrowheads="1"/>
            </p:cNvSpPr>
            <p:nvPr/>
          </p:nvSpPr>
          <p:spPr bwMode="auto">
            <a:xfrm>
              <a:off x="4343400" y="6019800"/>
              <a:ext cx="123612" cy="10668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grpSp>
      <p:sp>
        <p:nvSpPr>
          <p:cNvPr id="104450" name="Oval 14">
            <a:extLst>
              <a:ext uri="{FF2B5EF4-FFF2-40B4-BE49-F238E27FC236}">
                <a16:creationId xmlns:a16="http://schemas.microsoft.com/office/drawing/2014/main" id="{A526DB83-8A7A-4348-99E2-B75D45BDCE13}"/>
              </a:ext>
            </a:extLst>
          </p:cNvPr>
          <p:cNvSpPr>
            <a:spLocks noChangeArrowheads="1"/>
          </p:cNvSpPr>
          <p:nvPr/>
        </p:nvSpPr>
        <p:spPr bwMode="auto">
          <a:xfrm>
            <a:off x="4724400" y="5486400"/>
            <a:ext cx="123825" cy="1063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cxnSp>
        <p:nvCxnSpPr>
          <p:cNvPr id="104451" name="Straight Arrow Connector 10">
            <a:extLst>
              <a:ext uri="{FF2B5EF4-FFF2-40B4-BE49-F238E27FC236}">
                <a16:creationId xmlns:a16="http://schemas.microsoft.com/office/drawing/2014/main" id="{ED3B32BB-0BB6-ED46-AEE4-F610364CC056}"/>
              </a:ext>
            </a:extLst>
          </p:cNvPr>
          <p:cNvCxnSpPr>
            <a:cxnSpLocks noChangeShapeType="1"/>
          </p:cNvCxnSpPr>
          <p:nvPr/>
        </p:nvCxnSpPr>
        <p:spPr bwMode="auto">
          <a:xfrm rot="16200000" flipV="1">
            <a:off x="4572000" y="5257800"/>
            <a:ext cx="228600" cy="762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4452" name="Straight Arrow Connector 12">
            <a:extLst>
              <a:ext uri="{FF2B5EF4-FFF2-40B4-BE49-F238E27FC236}">
                <a16:creationId xmlns:a16="http://schemas.microsoft.com/office/drawing/2014/main" id="{AF68F771-8FD0-7742-BFA8-51997D74B3AF}"/>
              </a:ext>
            </a:extLst>
          </p:cNvPr>
          <p:cNvCxnSpPr>
            <a:cxnSpLocks noChangeShapeType="1"/>
          </p:cNvCxnSpPr>
          <p:nvPr/>
        </p:nvCxnSpPr>
        <p:spPr bwMode="auto">
          <a:xfrm rot="16200000" flipV="1">
            <a:off x="4381500" y="4838700"/>
            <a:ext cx="228600" cy="1524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4453" name="Oval 17">
            <a:extLst>
              <a:ext uri="{FF2B5EF4-FFF2-40B4-BE49-F238E27FC236}">
                <a16:creationId xmlns:a16="http://schemas.microsoft.com/office/drawing/2014/main" id="{C9C4C79C-DEDE-F546-8772-ECF01D6F73E4}"/>
              </a:ext>
            </a:extLst>
          </p:cNvPr>
          <p:cNvSpPr>
            <a:spLocks noChangeArrowheads="1"/>
          </p:cNvSpPr>
          <p:nvPr/>
        </p:nvSpPr>
        <p:spPr bwMode="auto">
          <a:xfrm>
            <a:off x="4267200" y="4648200"/>
            <a:ext cx="123825" cy="1063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2">
            <a:extLst>
              <a:ext uri="{FF2B5EF4-FFF2-40B4-BE49-F238E27FC236}">
                <a16:creationId xmlns:a16="http://schemas.microsoft.com/office/drawing/2014/main" id="{AF3AE145-6D66-4C4A-A391-4C9CDA9F7358}"/>
              </a:ext>
            </a:extLst>
          </p:cNvPr>
          <p:cNvGrpSpPr>
            <a:grpSpLocks/>
          </p:cNvGrpSpPr>
          <p:nvPr/>
        </p:nvGrpSpPr>
        <p:grpSpPr bwMode="auto">
          <a:xfrm>
            <a:off x="1371600" y="762000"/>
            <a:ext cx="6324600" cy="5334000"/>
            <a:chOff x="864" y="480"/>
            <a:chExt cx="3984" cy="3360"/>
          </a:xfrm>
        </p:grpSpPr>
        <p:sp>
          <p:nvSpPr>
            <p:cNvPr id="131074" name="Rectangle 3">
              <a:extLst>
                <a:ext uri="{FF2B5EF4-FFF2-40B4-BE49-F238E27FC236}">
                  <a16:creationId xmlns:a16="http://schemas.microsoft.com/office/drawing/2014/main" id="{21CB16D0-6EBF-B247-98BE-AB6D89E1E772}"/>
                </a:ext>
              </a:extLst>
            </p:cNvPr>
            <p:cNvSpPr>
              <a:spLocks noChangeArrowheads="1"/>
            </p:cNvSpPr>
            <p:nvPr/>
          </p:nvSpPr>
          <p:spPr bwMode="auto">
            <a:xfrm>
              <a:off x="864" y="480"/>
              <a:ext cx="3984" cy="33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31075" name="Picture 4">
              <a:extLst>
                <a:ext uri="{FF2B5EF4-FFF2-40B4-BE49-F238E27FC236}">
                  <a16:creationId xmlns:a16="http://schemas.microsoft.com/office/drawing/2014/main" id="{00ABD045-0802-D04E-ABB1-E73037693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 y="578"/>
              <a:ext cx="3615" cy="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a:extLst>
              <a:ext uri="{FF2B5EF4-FFF2-40B4-BE49-F238E27FC236}">
                <a16:creationId xmlns:a16="http://schemas.microsoft.com/office/drawing/2014/main" id="{B92FE9A8-49FA-1845-BD5E-E8FDB096A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1065213"/>
            <a:ext cx="5895975" cy="53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3">
            <a:extLst>
              <a:ext uri="{FF2B5EF4-FFF2-40B4-BE49-F238E27FC236}">
                <a16:creationId xmlns:a16="http://schemas.microsoft.com/office/drawing/2014/main" id="{34B46AF6-0670-3849-90A6-7CC849519E73}"/>
              </a:ext>
            </a:extLst>
          </p:cNvPr>
          <p:cNvSpPr>
            <a:spLocks noChangeArrowheads="1"/>
          </p:cNvSpPr>
          <p:nvPr/>
        </p:nvSpPr>
        <p:spPr bwMode="auto">
          <a:xfrm>
            <a:off x="2209800" y="457200"/>
            <a:ext cx="366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Diurnal variation of stability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5">
            <a:extLst>
              <a:ext uri="{FF2B5EF4-FFF2-40B4-BE49-F238E27FC236}">
                <a16:creationId xmlns:a16="http://schemas.microsoft.com/office/drawing/2014/main" id="{3CB9C66E-54E5-3A4E-B362-0DF91E3EFCC1}"/>
              </a:ext>
            </a:extLst>
          </p:cNvPr>
          <p:cNvSpPr>
            <a:spLocks noChangeArrowheads="1"/>
          </p:cNvSpPr>
          <p:nvPr/>
        </p:nvSpPr>
        <p:spPr bwMode="auto">
          <a:xfrm>
            <a:off x="2203450" y="152400"/>
            <a:ext cx="3783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Smoke plumes in Milwaukee</a:t>
            </a:r>
          </a:p>
        </p:txBody>
      </p:sp>
      <p:pic>
        <p:nvPicPr>
          <p:cNvPr id="135170" name="Picture 5" descr="4.9.jpg">
            <a:extLst>
              <a:ext uri="{FF2B5EF4-FFF2-40B4-BE49-F238E27FC236}">
                <a16:creationId xmlns:a16="http://schemas.microsoft.com/office/drawing/2014/main" id="{CED2BE61-399C-E642-8FFD-384638B07B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85800"/>
            <a:ext cx="5657850"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B2E3786A-3BDD-0348-A8A9-FD385C548362}"/>
              </a:ext>
            </a:extLst>
          </p:cNvPr>
          <p:cNvSpPr>
            <a:spLocks noChangeArrowheads="1"/>
          </p:cNvSpPr>
          <p:nvPr/>
        </p:nvSpPr>
        <p:spPr bwMode="auto">
          <a:xfrm>
            <a:off x="1676400" y="314325"/>
            <a:ext cx="590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Stable conditions: Vertical motions </a:t>
            </a:r>
            <a:r>
              <a:rPr lang="en-US" altLang="en-US" sz="2400" u="sng">
                <a:solidFill>
                  <a:schemeClr val="folHlink"/>
                </a:solidFill>
              </a:rPr>
              <a:t>suppressed</a:t>
            </a:r>
            <a:endParaRPr lang="en-US" altLang="en-US" sz="2400">
              <a:solidFill>
                <a:schemeClr val="folHlink"/>
              </a:solidFill>
            </a:endParaRPr>
          </a:p>
        </p:txBody>
      </p:sp>
      <p:pic>
        <p:nvPicPr>
          <p:cNvPr id="137218" name="Picture 3">
            <a:extLst>
              <a:ext uri="{FF2B5EF4-FFF2-40B4-BE49-F238E27FC236}">
                <a16:creationId xmlns:a16="http://schemas.microsoft.com/office/drawing/2014/main" id="{F0FF537E-C751-7945-83CA-8C2891373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33800"/>
            <a:ext cx="3506788"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4">
            <a:extLst>
              <a:ext uri="{FF2B5EF4-FFF2-40B4-BE49-F238E27FC236}">
                <a16:creationId xmlns:a16="http://schemas.microsoft.com/office/drawing/2014/main" id="{4A8DEB4D-3F6D-8648-BA76-24F85440C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14400"/>
            <a:ext cx="4776788"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5">
            <a:extLst>
              <a:ext uri="{FF2B5EF4-FFF2-40B4-BE49-F238E27FC236}">
                <a16:creationId xmlns:a16="http://schemas.microsoft.com/office/drawing/2014/main" id="{FEBC09E4-C2C1-ED45-A065-CE682C0A0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0199"/>
          <a:stretch>
            <a:fillRect/>
          </a:stretch>
        </p:blipFill>
        <p:spPr bwMode="auto">
          <a:xfrm>
            <a:off x="4343400" y="3886200"/>
            <a:ext cx="44958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F3891F88-14CD-BD4A-BCA8-7CCE8011A094}"/>
              </a:ext>
            </a:extLst>
          </p:cNvPr>
          <p:cNvSpPr>
            <a:spLocks noChangeArrowheads="1"/>
          </p:cNvSpPr>
          <p:nvPr/>
        </p:nvSpPr>
        <p:spPr bwMode="auto">
          <a:xfrm>
            <a:off x="1676400" y="314325"/>
            <a:ext cx="604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Unstable conditions: Vertical motions </a:t>
            </a:r>
            <a:r>
              <a:rPr lang="en-US" altLang="en-US" sz="2400" u="sng">
                <a:solidFill>
                  <a:schemeClr val="folHlink"/>
                </a:solidFill>
              </a:rPr>
              <a:t>enhanced</a:t>
            </a:r>
            <a:endParaRPr lang="en-US" altLang="en-US" sz="2400">
              <a:solidFill>
                <a:schemeClr val="folHlink"/>
              </a:solidFill>
            </a:endParaRPr>
          </a:p>
        </p:txBody>
      </p:sp>
      <p:pic>
        <p:nvPicPr>
          <p:cNvPr id="139266" name="Picture 3">
            <a:extLst>
              <a:ext uri="{FF2B5EF4-FFF2-40B4-BE49-F238E27FC236}">
                <a16:creationId xmlns:a16="http://schemas.microsoft.com/office/drawing/2014/main" id="{0801A573-71D1-2C47-9891-FA194C70A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922"/>
          <a:stretch>
            <a:fillRect/>
          </a:stretch>
        </p:blipFill>
        <p:spPr bwMode="auto">
          <a:xfrm>
            <a:off x="609600" y="2743200"/>
            <a:ext cx="4876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4">
            <a:extLst>
              <a:ext uri="{FF2B5EF4-FFF2-40B4-BE49-F238E27FC236}">
                <a16:creationId xmlns:a16="http://schemas.microsoft.com/office/drawing/2014/main" id="{2E85E242-4D98-D34E-BCD2-5429EEFF0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334"/>
          <a:stretch>
            <a:fillRect/>
          </a:stretch>
        </p:blipFill>
        <p:spPr bwMode="auto">
          <a:xfrm>
            <a:off x="5114925" y="990600"/>
            <a:ext cx="38004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04DCCF44-B357-F246-9306-251F67B9EFB0}"/>
              </a:ext>
            </a:extLst>
          </p:cNvPr>
          <p:cNvSpPr>
            <a:spLocks noChangeArrowheads="1"/>
          </p:cNvSpPr>
          <p:nvPr/>
        </p:nvSpPr>
        <p:spPr bwMode="auto">
          <a:xfrm>
            <a:off x="2416175" y="554038"/>
            <a:ext cx="2536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Guess the stability!</a:t>
            </a:r>
          </a:p>
        </p:txBody>
      </p:sp>
      <p:pic>
        <p:nvPicPr>
          <p:cNvPr id="141314" name="Picture 3">
            <a:extLst>
              <a:ext uri="{FF2B5EF4-FFF2-40B4-BE49-F238E27FC236}">
                <a16:creationId xmlns:a16="http://schemas.microsoft.com/office/drawing/2014/main" id="{9D09CC0F-972A-9B49-95DD-A023E185E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0"/>
            <a:ext cx="65484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F10128CC-0810-3948-A3A1-04C9FC11579F}"/>
              </a:ext>
            </a:extLst>
          </p:cNvPr>
          <p:cNvSpPr>
            <a:spLocks noChangeArrowheads="1"/>
          </p:cNvSpPr>
          <p:nvPr/>
        </p:nvSpPr>
        <p:spPr bwMode="auto">
          <a:xfrm>
            <a:off x="2416175" y="554038"/>
            <a:ext cx="2536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Guess the stability!</a:t>
            </a:r>
          </a:p>
        </p:txBody>
      </p:sp>
      <p:pic>
        <p:nvPicPr>
          <p:cNvPr id="143362" name="Picture 3">
            <a:extLst>
              <a:ext uri="{FF2B5EF4-FFF2-40B4-BE49-F238E27FC236}">
                <a16:creationId xmlns:a16="http://schemas.microsoft.com/office/drawing/2014/main" id="{40318B29-ACA6-C746-973E-69281681F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049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B3D3C09A-C788-B241-9494-5B149ED4ADAE}"/>
              </a:ext>
            </a:extLst>
          </p:cNvPr>
          <p:cNvSpPr>
            <a:spLocks noChangeArrowheads="1"/>
          </p:cNvSpPr>
          <p:nvPr/>
        </p:nvSpPr>
        <p:spPr bwMode="auto">
          <a:xfrm>
            <a:off x="2416175" y="554038"/>
            <a:ext cx="2536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Guess the stability!</a:t>
            </a:r>
          </a:p>
        </p:txBody>
      </p:sp>
      <p:pic>
        <p:nvPicPr>
          <p:cNvPr id="145410" name="Picture 3">
            <a:extLst>
              <a:ext uri="{FF2B5EF4-FFF2-40B4-BE49-F238E27FC236}">
                <a16:creationId xmlns:a16="http://schemas.microsoft.com/office/drawing/2014/main" id="{65199B07-87A7-8347-AE5E-AC2BD4339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63638"/>
            <a:ext cx="67818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a:extLst>
              <a:ext uri="{FF2B5EF4-FFF2-40B4-BE49-F238E27FC236}">
                <a16:creationId xmlns:a16="http://schemas.microsoft.com/office/drawing/2014/main" id="{AE433A3F-FCBE-A449-840F-357C0865D372}"/>
              </a:ext>
            </a:extLst>
          </p:cNvPr>
          <p:cNvSpPr>
            <a:spLocks noChangeArrowheads="1"/>
          </p:cNvSpPr>
          <p:nvPr/>
        </p:nvSpPr>
        <p:spPr bwMode="auto">
          <a:xfrm>
            <a:off x="457200" y="1066800"/>
            <a:ext cx="3552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More on the Coriolis force:</a:t>
            </a:r>
          </a:p>
        </p:txBody>
      </p:sp>
      <p:pic>
        <p:nvPicPr>
          <p:cNvPr id="149506" name="Picture 4">
            <a:extLst>
              <a:ext uri="{FF2B5EF4-FFF2-40B4-BE49-F238E27FC236}">
                <a16:creationId xmlns:a16="http://schemas.microsoft.com/office/drawing/2014/main" id="{034E4BF0-4ED9-E74C-8736-68373DDFD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229"/>
          <a:stretch>
            <a:fillRect/>
          </a:stretch>
        </p:blipFill>
        <p:spPr bwMode="auto">
          <a:xfrm>
            <a:off x="4913313" y="2333625"/>
            <a:ext cx="3925887"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9507" name="Group 5">
            <a:extLst>
              <a:ext uri="{FF2B5EF4-FFF2-40B4-BE49-F238E27FC236}">
                <a16:creationId xmlns:a16="http://schemas.microsoft.com/office/drawing/2014/main" id="{6E9B3B00-C4D9-C643-A6DD-3232F49CF480}"/>
              </a:ext>
            </a:extLst>
          </p:cNvPr>
          <p:cNvGrpSpPr>
            <a:grpSpLocks/>
          </p:cNvGrpSpPr>
          <p:nvPr/>
        </p:nvGrpSpPr>
        <p:grpSpPr bwMode="auto">
          <a:xfrm>
            <a:off x="381000" y="1676400"/>
            <a:ext cx="4819650" cy="2066925"/>
            <a:chOff x="240" y="1344"/>
            <a:chExt cx="3036" cy="1302"/>
          </a:xfrm>
        </p:grpSpPr>
        <p:grpSp>
          <p:nvGrpSpPr>
            <p:cNvPr id="149509" name="Group 6">
              <a:extLst>
                <a:ext uri="{FF2B5EF4-FFF2-40B4-BE49-F238E27FC236}">
                  <a16:creationId xmlns:a16="http://schemas.microsoft.com/office/drawing/2014/main" id="{53A0AE4C-FF1B-964A-9C04-3E5D0CB95917}"/>
                </a:ext>
              </a:extLst>
            </p:cNvPr>
            <p:cNvGrpSpPr>
              <a:grpSpLocks/>
            </p:cNvGrpSpPr>
            <p:nvPr/>
          </p:nvGrpSpPr>
          <p:grpSpPr bwMode="auto">
            <a:xfrm>
              <a:off x="240" y="1344"/>
              <a:ext cx="3036" cy="407"/>
              <a:chOff x="240" y="1344"/>
              <a:chExt cx="3036" cy="407"/>
            </a:xfrm>
          </p:grpSpPr>
          <p:sp>
            <p:nvSpPr>
              <p:cNvPr id="149514" name="Rectangle 7">
                <a:extLst>
                  <a:ext uri="{FF2B5EF4-FFF2-40B4-BE49-F238E27FC236}">
                    <a16:creationId xmlns:a16="http://schemas.microsoft.com/office/drawing/2014/main" id="{617EC5DE-A7F6-FA45-A9F1-1459D0AB9E33}"/>
                  </a:ext>
                </a:extLst>
              </p:cNvPr>
              <p:cNvSpPr>
                <a:spLocks noChangeArrowheads="1"/>
              </p:cNvSpPr>
              <p:nvPr/>
            </p:nvSpPr>
            <p:spPr bwMode="auto">
              <a:xfrm>
                <a:off x="240" y="1344"/>
                <a:ext cx="303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Angular         =  mass         velocity        radius</a:t>
                </a:r>
              </a:p>
              <a:p>
                <a:pPr>
                  <a:spcBef>
                    <a:spcPct val="0"/>
                  </a:spcBef>
                  <a:buFontTx/>
                  <a:buNone/>
                </a:pPr>
                <a:r>
                  <a:rPr lang="en-US" altLang="en-US" sz="1800"/>
                  <a:t>momentum        of air          of air          of rotation</a:t>
                </a:r>
              </a:p>
            </p:txBody>
          </p:sp>
          <p:sp>
            <p:nvSpPr>
              <p:cNvPr id="149515" name="Rectangle 8">
                <a:extLst>
                  <a:ext uri="{FF2B5EF4-FFF2-40B4-BE49-F238E27FC236}">
                    <a16:creationId xmlns:a16="http://schemas.microsoft.com/office/drawing/2014/main" id="{3365F40F-AD06-5642-8280-3162E8B6911A}"/>
                  </a:ext>
                </a:extLst>
              </p:cNvPr>
              <p:cNvSpPr>
                <a:spLocks noChangeArrowheads="1"/>
              </p:cNvSpPr>
              <p:nvPr/>
            </p:nvSpPr>
            <p:spPr bwMode="auto">
              <a:xfrm>
                <a:off x="2324" y="1440"/>
                <a:ext cx="22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X</a:t>
                </a:r>
              </a:p>
            </p:txBody>
          </p:sp>
          <p:sp>
            <p:nvSpPr>
              <p:cNvPr id="149516" name="Rectangle 9">
                <a:extLst>
                  <a:ext uri="{FF2B5EF4-FFF2-40B4-BE49-F238E27FC236}">
                    <a16:creationId xmlns:a16="http://schemas.microsoft.com/office/drawing/2014/main" id="{5B8946EA-25B6-6440-8064-EB2B7F1B6B27}"/>
                  </a:ext>
                </a:extLst>
              </p:cNvPr>
              <p:cNvSpPr>
                <a:spLocks noChangeArrowheads="1"/>
              </p:cNvSpPr>
              <p:nvPr/>
            </p:nvSpPr>
            <p:spPr bwMode="auto">
              <a:xfrm>
                <a:off x="1584" y="1435"/>
                <a:ext cx="22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X</a:t>
                </a:r>
              </a:p>
            </p:txBody>
          </p:sp>
        </p:grpSp>
        <p:sp>
          <p:nvSpPr>
            <p:cNvPr id="149510" name="Rectangle 10">
              <a:extLst>
                <a:ext uri="{FF2B5EF4-FFF2-40B4-BE49-F238E27FC236}">
                  <a16:creationId xmlns:a16="http://schemas.microsoft.com/office/drawing/2014/main" id="{8F59837E-4820-A343-A26B-A8BEE0D1C8B7}"/>
                </a:ext>
              </a:extLst>
            </p:cNvPr>
            <p:cNvSpPr>
              <a:spLocks noChangeArrowheads="1"/>
            </p:cNvSpPr>
            <p:nvPr/>
          </p:nvSpPr>
          <p:spPr bwMode="auto">
            <a:xfrm>
              <a:off x="338" y="2063"/>
              <a:ext cx="431"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a:t>Stays</a:t>
              </a:r>
            </a:p>
            <a:p>
              <a:pPr algn="ctr">
                <a:spcBef>
                  <a:spcPct val="0"/>
                </a:spcBef>
                <a:buFontTx/>
                <a:buNone/>
              </a:pPr>
              <a:r>
                <a:rPr lang="en-US" altLang="en-US" sz="1800"/>
                <a:t>the</a:t>
              </a:r>
            </a:p>
            <a:p>
              <a:pPr algn="ctr">
                <a:spcBef>
                  <a:spcPct val="0"/>
                </a:spcBef>
                <a:buFontTx/>
                <a:buNone/>
              </a:pPr>
              <a:r>
                <a:rPr lang="en-US" altLang="en-US" sz="1800"/>
                <a:t>same</a:t>
              </a:r>
            </a:p>
          </p:txBody>
        </p:sp>
        <p:sp>
          <p:nvSpPr>
            <p:cNvPr id="149511" name="Rectangle 11">
              <a:extLst>
                <a:ext uri="{FF2B5EF4-FFF2-40B4-BE49-F238E27FC236}">
                  <a16:creationId xmlns:a16="http://schemas.microsoft.com/office/drawing/2014/main" id="{D2A3FB65-D74A-1641-981D-211609D26A21}"/>
                </a:ext>
              </a:extLst>
            </p:cNvPr>
            <p:cNvSpPr>
              <a:spLocks noChangeArrowheads="1"/>
            </p:cNvSpPr>
            <p:nvPr/>
          </p:nvSpPr>
          <p:spPr bwMode="auto">
            <a:xfrm>
              <a:off x="1154" y="2064"/>
              <a:ext cx="431"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a:t>Stays</a:t>
              </a:r>
            </a:p>
            <a:p>
              <a:pPr algn="ctr">
                <a:spcBef>
                  <a:spcPct val="0"/>
                </a:spcBef>
                <a:buFontTx/>
                <a:buNone/>
              </a:pPr>
              <a:r>
                <a:rPr lang="en-US" altLang="en-US" sz="1800"/>
                <a:t>the</a:t>
              </a:r>
            </a:p>
            <a:p>
              <a:pPr algn="ctr">
                <a:spcBef>
                  <a:spcPct val="0"/>
                </a:spcBef>
                <a:buFontTx/>
                <a:buNone/>
              </a:pPr>
              <a:r>
                <a:rPr lang="en-US" altLang="en-US" sz="1800"/>
                <a:t>same</a:t>
              </a:r>
            </a:p>
          </p:txBody>
        </p:sp>
        <p:sp>
          <p:nvSpPr>
            <p:cNvPr id="149512" name="Line 12">
              <a:extLst>
                <a:ext uri="{FF2B5EF4-FFF2-40B4-BE49-F238E27FC236}">
                  <a16:creationId xmlns:a16="http://schemas.microsoft.com/office/drawing/2014/main" id="{AB69F6F4-B2E2-DD48-BD24-22E6E88C9930}"/>
                </a:ext>
              </a:extLst>
            </p:cNvPr>
            <p:cNvSpPr>
              <a:spLocks noChangeShapeType="1"/>
            </p:cNvSpPr>
            <p:nvPr/>
          </p:nvSpPr>
          <p:spPr bwMode="auto">
            <a:xfrm flipV="1">
              <a:off x="528" y="1728"/>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9513" name="Line 13">
              <a:extLst>
                <a:ext uri="{FF2B5EF4-FFF2-40B4-BE49-F238E27FC236}">
                  <a16:creationId xmlns:a16="http://schemas.microsoft.com/office/drawing/2014/main" id="{981DD151-5E0D-C248-9CFD-BFFFAE80192D}"/>
                </a:ext>
              </a:extLst>
            </p:cNvPr>
            <p:cNvSpPr>
              <a:spLocks noChangeShapeType="1"/>
            </p:cNvSpPr>
            <p:nvPr/>
          </p:nvSpPr>
          <p:spPr bwMode="auto">
            <a:xfrm flipV="1">
              <a:off x="1344" y="1728"/>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49508" name="Rectangle 14">
            <a:extLst>
              <a:ext uri="{FF2B5EF4-FFF2-40B4-BE49-F238E27FC236}">
                <a16:creationId xmlns:a16="http://schemas.microsoft.com/office/drawing/2014/main" id="{2B8372ED-5E27-4046-B27B-531DE7DD208D}"/>
              </a:ext>
            </a:extLst>
          </p:cNvPr>
          <p:cNvSpPr>
            <a:spLocks noChangeArrowheads="1"/>
          </p:cNvSpPr>
          <p:nvPr/>
        </p:nvSpPr>
        <p:spPr bwMode="auto">
          <a:xfrm>
            <a:off x="434975" y="3886200"/>
            <a:ext cx="43767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So ...</a:t>
            </a:r>
          </a:p>
          <a:p>
            <a:pPr>
              <a:spcBef>
                <a:spcPct val="0"/>
              </a:spcBef>
              <a:buFontTx/>
              <a:buNone/>
            </a:pPr>
            <a:endParaRPr lang="en-US" altLang="en-US" sz="1800"/>
          </a:p>
          <a:p>
            <a:pPr>
              <a:spcBef>
                <a:spcPct val="0"/>
              </a:spcBef>
              <a:buFontTx/>
              <a:buNone/>
            </a:pPr>
            <a:r>
              <a:rPr lang="en-US" altLang="en-US" sz="1800"/>
              <a:t>As air moves northward, its radius of</a:t>
            </a:r>
            <a:br>
              <a:rPr lang="en-US" altLang="en-US" sz="1800"/>
            </a:br>
            <a:r>
              <a:rPr lang="en-US" altLang="en-US" sz="1800"/>
              <a:t>rotation </a:t>
            </a:r>
            <a:r>
              <a:rPr lang="en-US" altLang="en-US" sz="1800" i="1" u="sng"/>
              <a:t>decreases</a:t>
            </a:r>
            <a:r>
              <a:rPr lang="en-US" altLang="en-US" sz="1800"/>
              <a:t>,  causing its velocity</a:t>
            </a:r>
          </a:p>
          <a:p>
            <a:pPr>
              <a:spcBef>
                <a:spcPct val="0"/>
              </a:spcBef>
              <a:buFontTx/>
              <a:buNone/>
            </a:pPr>
            <a:r>
              <a:rPr lang="en-US" altLang="en-US" sz="1800"/>
              <a:t>to </a:t>
            </a:r>
            <a:r>
              <a:rPr lang="en-US" altLang="en-US" sz="1800" i="1" u="sng"/>
              <a:t>increase</a:t>
            </a:r>
            <a:r>
              <a:rPr lang="en-US" altLang="en-US" sz="1800"/>
              <a:t>.  The increased velocity means</a:t>
            </a:r>
          </a:p>
          <a:p>
            <a:pPr>
              <a:spcBef>
                <a:spcPct val="0"/>
              </a:spcBef>
              <a:buFontTx/>
              <a:buNone/>
            </a:pPr>
            <a:r>
              <a:rPr lang="en-US" altLang="en-US" sz="1800"/>
              <a:t>the air is moving faster relative to the earth</a:t>
            </a:r>
            <a:r>
              <a:rPr lang="ja-JP" altLang="en-US" sz="1800"/>
              <a:t>’</a:t>
            </a:r>
            <a:r>
              <a:rPr lang="en-US" altLang="ja-JP" sz="1800"/>
              <a:t>s </a:t>
            </a:r>
          </a:p>
          <a:p>
            <a:pPr>
              <a:spcBef>
                <a:spcPct val="0"/>
              </a:spcBef>
              <a:buFontTx/>
              <a:buNone/>
            </a:pPr>
            <a:r>
              <a:rPr lang="en-US" altLang="en-US" sz="1800"/>
              <a:t>rotation, or in other words towards the east.</a:t>
            </a:r>
          </a:p>
          <a:p>
            <a:pPr>
              <a:spcBef>
                <a:spcPct val="0"/>
              </a:spcBef>
              <a:buFontTx/>
              <a:buNone/>
            </a:pPr>
            <a:r>
              <a:rPr lang="en-US" altLang="en-US" sz="1800"/>
              <a:t>Thus the air appears to turn to the right.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a:extLst>
              <a:ext uri="{FF2B5EF4-FFF2-40B4-BE49-F238E27FC236}">
                <a16:creationId xmlns:a16="http://schemas.microsoft.com/office/drawing/2014/main" id="{18B1CE80-382D-A441-A28F-FC693C85E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61" t="4488" r="15517" b="29520"/>
          <a:stretch>
            <a:fillRect/>
          </a:stretch>
        </p:blipFill>
        <p:spPr bwMode="auto">
          <a:xfrm rot="5400000">
            <a:off x="1905000" y="0"/>
            <a:ext cx="5562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6">
            <a:extLst>
              <a:ext uri="{FF2B5EF4-FFF2-40B4-BE49-F238E27FC236}">
                <a16:creationId xmlns:a16="http://schemas.microsoft.com/office/drawing/2014/main" id="{1E38C7AF-2E20-074E-9E87-53644FDCE309}"/>
              </a:ext>
            </a:extLst>
          </p:cNvPr>
          <p:cNvSpPr>
            <a:spLocks noChangeArrowheads="1"/>
          </p:cNvSpPr>
          <p:nvPr/>
        </p:nvSpPr>
        <p:spPr bwMode="auto">
          <a:xfrm>
            <a:off x="1747838" y="9382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51554" name="Picture 8">
            <a:extLst>
              <a:ext uri="{FF2B5EF4-FFF2-40B4-BE49-F238E27FC236}">
                <a16:creationId xmlns:a16="http://schemas.microsoft.com/office/drawing/2014/main" id="{94E07339-619E-6C40-9EB5-55448B06A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76200"/>
            <a:ext cx="501808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a:extLst>
              <a:ext uri="{FF2B5EF4-FFF2-40B4-BE49-F238E27FC236}">
                <a16:creationId xmlns:a16="http://schemas.microsoft.com/office/drawing/2014/main" id="{C2907832-D49E-D04C-8681-8F61654E0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10" r="1625" b="60631"/>
          <a:stretch>
            <a:fillRect/>
          </a:stretch>
        </p:blipFill>
        <p:spPr bwMode="auto">
          <a:xfrm>
            <a:off x="1295400" y="1219200"/>
            <a:ext cx="678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a:extLst>
              <a:ext uri="{FF2B5EF4-FFF2-40B4-BE49-F238E27FC236}">
                <a16:creationId xmlns:a16="http://schemas.microsoft.com/office/drawing/2014/main" id="{CAC4C7A9-D28F-DC42-87EC-7BC8C44B8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10" t="49606" r="1625" b="12993"/>
          <a:stretch>
            <a:fillRect/>
          </a:stretch>
        </p:blipFill>
        <p:spPr bwMode="auto">
          <a:xfrm>
            <a:off x="1219200" y="1524000"/>
            <a:ext cx="67818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5" name="Group 4">
            <a:extLst>
              <a:ext uri="{FF2B5EF4-FFF2-40B4-BE49-F238E27FC236}">
                <a16:creationId xmlns:a16="http://schemas.microsoft.com/office/drawing/2014/main" id="{541D0EC2-8251-CC40-AF69-274851A9CF4D}"/>
              </a:ext>
            </a:extLst>
          </p:cNvPr>
          <p:cNvGrpSpPr>
            <a:grpSpLocks/>
          </p:cNvGrpSpPr>
          <p:nvPr/>
        </p:nvGrpSpPr>
        <p:grpSpPr bwMode="auto">
          <a:xfrm>
            <a:off x="2743200" y="838200"/>
            <a:ext cx="4648200" cy="5562600"/>
            <a:chOff x="2256" y="288"/>
            <a:chExt cx="2928" cy="3504"/>
          </a:xfrm>
        </p:grpSpPr>
        <p:pic>
          <p:nvPicPr>
            <p:cNvPr id="159747" name="Picture 2">
              <a:extLst>
                <a:ext uri="{FF2B5EF4-FFF2-40B4-BE49-F238E27FC236}">
                  <a16:creationId xmlns:a16="http://schemas.microsoft.com/office/drawing/2014/main" id="{B97EB1EA-ACEB-E846-93BD-59AA7E695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516" b="12901"/>
            <a:stretch>
              <a:fillRect/>
            </a:stretch>
          </p:blipFill>
          <p:spPr bwMode="auto">
            <a:xfrm>
              <a:off x="2880" y="288"/>
              <a:ext cx="2304"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3">
              <a:extLst>
                <a:ext uri="{FF2B5EF4-FFF2-40B4-BE49-F238E27FC236}">
                  <a16:creationId xmlns:a16="http://schemas.microsoft.com/office/drawing/2014/main" id="{EE8A49CA-864B-A64B-AECB-89422B522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49" r="64949" b="12901"/>
            <a:stretch>
              <a:fillRect/>
            </a:stretch>
          </p:blipFill>
          <p:spPr bwMode="auto">
            <a:xfrm>
              <a:off x="2256" y="288"/>
              <a:ext cx="624"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9746" name="Rectangle 5">
            <a:extLst>
              <a:ext uri="{FF2B5EF4-FFF2-40B4-BE49-F238E27FC236}">
                <a16:creationId xmlns:a16="http://schemas.microsoft.com/office/drawing/2014/main" id="{2CD7051B-F0EA-674B-9140-75BF189A3BCB}"/>
              </a:ext>
            </a:extLst>
          </p:cNvPr>
          <p:cNvSpPr>
            <a:spLocks noChangeArrowheads="1"/>
          </p:cNvSpPr>
          <p:nvPr/>
        </p:nvSpPr>
        <p:spPr bwMode="auto">
          <a:xfrm>
            <a:off x="2203450" y="304800"/>
            <a:ext cx="511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Stability and the shape of smoke plumes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a:extLst>
              <a:ext uri="{FF2B5EF4-FFF2-40B4-BE49-F238E27FC236}">
                <a16:creationId xmlns:a16="http://schemas.microsoft.com/office/drawing/2014/main" id="{E4F5B4DF-0DC4-2C4D-9544-CBB39FEF63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77800"/>
            <a:ext cx="8128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5">
            <a:extLst>
              <a:ext uri="{FF2B5EF4-FFF2-40B4-BE49-F238E27FC236}">
                <a16:creationId xmlns:a16="http://schemas.microsoft.com/office/drawing/2014/main" id="{690699EE-C6EC-434B-8717-A0E66BB1DF3B}"/>
              </a:ext>
            </a:extLst>
          </p:cNvPr>
          <p:cNvSpPr>
            <a:spLocks noChangeArrowheads="1"/>
          </p:cNvSpPr>
          <p:nvPr/>
        </p:nvSpPr>
        <p:spPr bwMode="auto">
          <a:xfrm>
            <a:off x="3352800" y="152400"/>
            <a:ext cx="191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Thermal wind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extLst>
              <a:ext uri="{FF2B5EF4-FFF2-40B4-BE49-F238E27FC236}">
                <a16:creationId xmlns:a16="http://schemas.microsoft.com/office/drawing/2014/main" id="{0E77F610-0485-BE4B-9C9E-49E2970B0D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52450"/>
            <a:ext cx="7837488"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5">
            <a:extLst>
              <a:ext uri="{FF2B5EF4-FFF2-40B4-BE49-F238E27FC236}">
                <a16:creationId xmlns:a16="http://schemas.microsoft.com/office/drawing/2014/main" id="{ECFE2348-EA50-F145-929F-1A55125CDFC0}"/>
              </a:ext>
            </a:extLst>
          </p:cNvPr>
          <p:cNvSpPr>
            <a:spLocks noChangeArrowheads="1"/>
          </p:cNvSpPr>
          <p:nvPr/>
        </p:nvSpPr>
        <p:spPr bwMode="auto">
          <a:xfrm>
            <a:off x="3352800" y="152400"/>
            <a:ext cx="191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Thermal wind</a:t>
            </a:r>
          </a:p>
        </p:txBody>
      </p:sp>
      <p:sp>
        <p:nvSpPr>
          <p:cNvPr id="163843" name="Rounded Rectangle 2">
            <a:extLst>
              <a:ext uri="{FF2B5EF4-FFF2-40B4-BE49-F238E27FC236}">
                <a16:creationId xmlns:a16="http://schemas.microsoft.com/office/drawing/2014/main" id="{5BE6D270-2EF4-FD4A-9076-84ED01ADA6E0}"/>
              </a:ext>
            </a:extLst>
          </p:cNvPr>
          <p:cNvSpPr>
            <a:spLocks noChangeArrowheads="1"/>
          </p:cNvSpPr>
          <p:nvPr/>
        </p:nvSpPr>
        <p:spPr bwMode="auto">
          <a:xfrm>
            <a:off x="5334000" y="2362200"/>
            <a:ext cx="228600" cy="228600"/>
          </a:xfrm>
          <a:prstGeom prst="roundRect">
            <a:avLst>
              <a:gd name="adj" fmla="val 16667"/>
            </a:avLst>
          </a:prstGeom>
          <a:solidFill>
            <a:srgbClr val="FF0000"/>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163844" name="Rounded Rectangle 4">
            <a:extLst>
              <a:ext uri="{FF2B5EF4-FFF2-40B4-BE49-F238E27FC236}">
                <a16:creationId xmlns:a16="http://schemas.microsoft.com/office/drawing/2014/main" id="{0C7AE856-E658-E94B-9233-0A13FE64017D}"/>
              </a:ext>
            </a:extLst>
          </p:cNvPr>
          <p:cNvSpPr>
            <a:spLocks noChangeArrowheads="1"/>
          </p:cNvSpPr>
          <p:nvPr/>
        </p:nvSpPr>
        <p:spPr bwMode="auto">
          <a:xfrm>
            <a:off x="6400800" y="3200400"/>
            <a:ext cx="228600" cy="228600"/>
          </a:xfrm>
          <a:prstGeom prst="roundRect">
            <a:avLst>
              <a:gd name="adj" fmla="val 16667"/>
            </a:avLst>
          </a:prstGeom>
          <a:solidFill>
            <a:srgbClr val="FF0000"/>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5">
            <a:extLst>
              <a:ext uri="{FF2B5EF4-FFF2-40B4-BE49-F238E27FC236}">
                <a16:creationId xmlns:a16="http://schemas.microsoft.com/office/drawing/2014/main" id="{3C3114D5-8487-C24F-9D61-B9B278CACFC6}"/>
              </a:ext>
            </a:extLst>
          </p:cNvPr>
          <p:cNvSpPr>
            <a:spLocks noChangeArrowheads="1"/>
          </p:cNvSpPr>
          <p:nvPr/>
        </p:nvSpPr>
        <p:spPr bwMode="auto">
          <a:xfrm>
            <a:off x="3352800" y="152400"/>
            <a:ext cx="191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Thermal wind</a:t>
            </a:r>
          </a:p>
        </p:txBody>
      </p:sp>
      <p:pic>
        <p:nvPicPr>
          <p:cNvPr id="165890" name="Picture 1">
            <a:extLst>
              <a:ext uri="{FF2B5EF4-FFF2-40B4-BE49-F238E27FC236}">
                <a16:creationId xmlns:a16="http://schemas.microsoft.com/office/drawing/2014/main" id="{089ACD33-2049-4C48-92A1-991242C97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65150"/>
            <a:ext cx="6778625"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5">
            <a:extLst>
              <a:ext uri="{FF2B5EF4-FFF2-40B4-BE49-F238E27FC236}">
                <a16:creationId xmlns:a16="http://schemas.microsoft.com/office/drawing/2014/main" id="{CA8BB309-A5D6-6442-A637-8BCF2EB7F7A3}"/>
              </a:ext>
            </a:extLst>
          </p:cNvPr>
          <p:cNvSpPr>
            <a:spLocks noChangeArrowheads="1"/>
          </p:cNvSpPr>
          <p:nvPr/>
        </p:nvSpPr>
        <p:spPr bwMode="auto">
          <a:xfrm>
            <a:off x="3352800" y="152400"/>
            <a:ext cx="191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Thermal wind</a:t>
            </a:r>
          </a:p>
        </p:txBody>
      </p:sp>
      <p:pic>
        <p:nvPicPr>
          <p:cNvPr id="167938" name="Picture 1">
            <a:extLst>
              <a:ext uri="{FF2B5EF4-FFF2-40B4-BE49-F238E27FC236}">
                <a16:creationId xmlns:a16="http://schemas.microsoft.com/office/drawing/2014/main" id="{AEA3A6BE-6F54-F843-9BFA-BEE2480A3D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11188"/>
            <a:ext cx="6838950"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5">
            <a:extLst>
              <a:ext uri="{FF2B5EF4-FFF2-40B4-BE49-F238E27FC236}">
                <a16:creationId xmlns:a16="http://schemas.microsoft.com/office/drawing/2014/main" id="{B31958BB-AB4E-BF49-92D5-FA9F70311C3E}"/>
              </a:ext>
            </a:extLst>
          </p:cNvPr>
          <p:cNvSpPr>
            <a:spLocks noChangeArrowheads="1"/>
          </p:cNvSpPr>
          <p:nvPr/>
        </p:nvSpPr>
        <p:spPr bwMode="auto">
          <a:xfrm>
            <a:off x="3352800" y="152400"/>
            <a:ext cx="191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Thermal wind</a:t>
            </a:r>
          </a:p>
        </p:txBody>
      </p:sp>
      <p:sp>
        <p:nvSpPr>
          <p:cNvPr id="169986" name="TextBox 1">
            <a:extLst>
              <a:ext uri="{FF2B5EF4-FFF2-40B4-BE49-F238E27FC236}">
                <a16:creationId xmlns:a16="http://schemas.microsoft.com/office/drawing/2014/main" id="{3EDE1B1C-B5B1-F448-AAC1-DA3407CC6449}"/>
              </a:ext>
            </a:extLst>
          </p:cNvPr>
          <p:cNvSpPr txBox="1">
            <a:spLocks noChangeArrowheads="1"/>
          </p:cNvSpPr>
          <p:nvPr/>
        </p:nvSpPr>
        <p:spPr bwMode="auto">
          <a:xfrm>
            <a:off x="1371600" y="2590800"/>
            <a:ext cx="6486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hlinkClick r:id="rId3"/>
              </a:rPr>
              <a:t>https://www.youtube.com/watch?v=WPzb2OzeicY</a:t>
            </a:r>
            <a:endParaRPr lang="en-US" altLang="en-US"/>
          </a:p>
        </p:txBody>
      </p:sp>
      <p:sp>
        <p:nvSpPr>
          <p:cNvPr id="169987" name="TextBox 2">
            <a:extLst>
              <a:ext uri="{FF2B5EF4-FFF2-40B4-BE49-F238E27FC236}">
                <a16:creationId xmlns:a16="http://schemas.microsoft.com/office/drawing/2014/main" id="{8A974725-708E-FC4D-A848-64821E121A92}"/>
              </a:ext>
            </a:extLst>
          </p:cNvPr>
          <p:cNvSpPr txBox="1">
            <a:spLocks noChangeArrowheads="1"/>
          </p:cNvSpPr>
          <p:nvPr/>
        </p:nvSpPr>
        <p:spPr bwMode="auto">
          <a:xfrm>
            <a:off x="1371600" y="3581400"/>
            <a:ext cx="6556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hlinkClick r:id="rId4"/>
              </a:rPr>
              <a:t>https://www.youtube.com/watch?v=N2ElcN0vXLE</a:t>
            </a:r>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15E116E8-900F-AE44-BDC6-75D92647C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986" b="38287"/>
          <a:stretch>
            <a:fillRect/>
          </a:stretch>
        </p:blipFill>
        <p:spPr bwMode="auto">
          <a:xfrm>
            <a:off x="1295400" y="177800"/>
            <a:ext cx="6400800" cy="64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E56312AA-689F-8143-8DEA-445F6BAB8D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23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Oval 2">
            <a:extLst>
              <a:ext uri="{FF2B5EF4-FFF2-40B4-BE49-F238E27FC236}">
                <a16:creationId xmlns:a16="http://schemas.microsoft.com/office/drawing/2014/main" id="{1E3A3CD0-9C63-1C4A-A9B9-A9FAA3AA3BDB}"/>
              </a:ext>
            </a:extLst>
          </p:cNvPr>
          <p:cNvSpPr>
            <a:spLocks noChangeArrowheads="1"/>
          </p:cNvSpPr>
          <p:nvPr/>
        </p:nvSpPr>
        <p:spPr bwMode="auto">
          <a:xfrm>
            <a:off x="3962400" y="3733800"/>
            <a:ext cx="228600" cy="228600"/>
          </a:xfrm>
          <a:prstGeom prst="ellipse">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59395" name="Oval 4">
            <a:extLst>
              <a:ext uri="{FF2B5EF4-FFF2-40B4-BE49-F238E27FC236}">
                <a16:creationId xmlns:a16="http://schemas.microsoft.com/office/drawing/2014/main" id="{B9334958-B213-1349-8371-2C99197B22CC}"/>
              </a:ext>
            </a:extLst>
          </p:cNvPr>
          <p:cNvSpPr>
            <a:spLocks noChangeArrowheads="1"/>
          </p:cNvSpPr>
          <p:nvPr/>
        </p:nvSpPr>
        <p:spPr bwMode="auto">
          <a:xfrm>
            <a:off x="5562600" y="3048000"/>
            <a:ext cx="228600" cy="228600"/>
          </a:xfrm>
          <a:prstGeom prst="ellipse">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a:extLst>
              <a:ext uri="{FF2B5EF4-FFF2-40B4-BE49-F238E27FC236}">
                <a16:creationId xmlns:a16="http://schemas.microsoft.com/office/drawing/2014/main" id="{2C0B7E63-CEC4-D348-BA7B-C07EACEC0F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839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a:extLst>
              <a:ext uri="{FF2B5EF4-FFF2-40B4-BE49-F238E27FC236}">
                <a16:creationId xmlns:a16="http://schemas.microsoft.com/office/drawing/2014/main" id="{9602836B-32FA-8844-A9FE-06F265312E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737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a:extLst>
              <a:ext uri="{FF2B5EF4-FFF2-40B4-BE49-F238E27FC236}">
                <a16:creationId xmlns:a16="http://schemas.microsoft.com/office/drawing/2014/main" id="{41C8E16A-2B4A-5F42-9C1F-56224D76A1BE}"/>
              </a:ext>
            </a:extLst>
          </p:cNvPr>
          <p:cNvPicPr>
            <a:picLocks noChangeAspect="1"/>
          </p:cNvPicPr>
          <p:nvPr/>
        </p:nvPicPr>
        <p:blipFill>
          <a:blip r:embed="rId3">
            <a:extLst>
              <a:ext uri="{28A0092B-C50C-407E-A947-70E740481C1C}">
                <a14:useLocalDpi xmlns:a14="http://schemas.microsoft.com/office/drawing/2010/main" val="0"/>
              </a:ext>
            </a:extLst>
          </a:blip>
          <a:srcRect l="24226" t="5714" r="26332"/>
          <a:stretch>
            <a:fillRect/>
          </a:stretch>
        </p:blipFill>
        <p:spPr bwMode="auto">
          <a:xfrm flipH="1">
            <a:off x="228600" y="350838"/>
            <a:ext cx="3048000"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3">
            <a:extLst>
              <a:ext uri="{FF2B5EF4-FFF2-40B4-BE49-F238E27FC236}">
                <a16:creationId xmlns:a16="http://schemas.microsoft.com/office/drawing/2014/main" id="{A439BC88-E3E4-1A4B-9537-619438ED22F0}"/>
              </a:ext>
            </a:extLst>
          </p:cNvPr>
          <p:cNvPicPr>
            <a:picLocks noChangeAspect="1"/>
          </p:cNvPicPr>
          <p:nvPr/>
        </p:nvPicPr>
        <p:blipFill>
          <a:blip r:embed="rId4">
            <a:extLst>
              <a:ext uri="{28A0092B-C50C-407E-A947-70E740481C1C}">
                <a14:useLocalDpi xmlns:a14="http://schemas.microsoft.com/office/drawing/2010/main" val="0"/>
              </a:ext>
            </a:extLst>
          </a:blip>
          <a:srcRect l="16023" r="12245" b="11539"/>
          <a:stretch>
            <a:fillRect/>
          </a:stretch>
        </p:blipFill>
        <p:spPr bwMode="auto">
          <a:xfrm>
            <a:off x="3376613" y="685800"/>
            <a:ext cx="5691187"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
            <a:extLst>
              <a:ext uri="{FF2B5EF4-FFF2-40B4-BE49-F238E27FC236}">
                <a16:creationId xmlns:a16="http://schemas.microsoft.com/office/drawing/2014/main" id="{272A1CCA-E7C0-8740-8D29-EC3117C62223}"/>
              </a:ext>
            </a:extLst>
          </p:cNvPr>
          <p:cNvGrpSpPr>
            <a:grpSpLocks/>
          </p:cNvGrpSpPr>
          <p:nvPr/>
        </p:nvGrpSpPr>
        <p:grpSpPr bwMode="auto">
          <a:xfrm>
            <a:off x="0" y="1265238"/>
            <a:ext cx="9144000" cy="2727325"/>
            <a:chOff x="0" y="1265238"/>
            <a:chExt cx="9144000" cy="2727324"/>
          </a:xfrm>
        </p:grpSpPr>
        <p:pic>
          <p:nvPicPr>
            <p:cNvPr id="83971" name="Picture 1" descr="1.jpg">
              <a:extLst>
                <a:ext uri="{FF2B5EF4-FFF2-40B4-BE49-F238E27FC236}">
                  <a16:creationId xmlns:a16="http://schemas.microsoft.com/office/drawing/2014/main" id="{7CC89183-3291-D043-93E8-AE0220933A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65238"/>
              <a:ext cx="9144000" cy="272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E975350-3B17-F546-B69B-9F8AD430A00B}"/>
                </a:ext>
              </a:extLst>
            </p:cNvPr>
            <p:cNvSpPr/>
            <p:nvPr/>
          </p:nvSpPr>
          <p:spPr bwMode="auto">
            <a:xfrm>
              <a:off x="2090738" y="3571874"/>
              <a:ext cx="7035800" cy="4206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83970" name="TextBox 4">
            <a:extLst>
              <a:ext uri="{FF2B5EF4-FFF2-40B4-BE49-F238E27FC236}">
                <a16:creationId xmlns:a16="http://schemas.microsoft.com/office/drawing/2014/main" id="{35CAC130-AD28-8D45-BABB-8098BF156DE0}"/>
              </a:ext>
            </a:extLst>
          </p:cNvPr>
          <p:cNvSpPr txBox="1">
            <a:spLocks noChangeArrowheads="1"/>
          </p:cNvSpPr>
          <p:nvPr/>
        </p:nvSpPr>
        <p:spPr bwMode="auto">
          <a:xfrm>
            <a:off x="1370013" y="5145088"/>
            <a:ext cx="6127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solidFill>
                  <a:srgbClr val="FF0000"/>
                </a:solidFill>
              </a:rPr>
              <a:t>from Atmospheric Thermodynamics (Bohren &amp; Albrecht)</a:t>
            </a:r>
            <a:endParaRPr lang="en-US" altLang="en-US" sz="2000" baseline="30000">
              <a:solidFill>
                <a:srgbClr val="FF0000"/>
              </a:solidFill>
            </a:endParaRPr>
          </a:p>
        </p:txBody>
      </p:sp>
    </p:spTree>
  </p:cSld>
  <p:clrMapOvr>
    <a:masterClrMapping/>
  </p:clrMapOvr>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3383</TotalTime>
  <Words>405</Words>
  <Application>Microsoft Macintosh PowerPoint</Application>
  <PresentationFormat>On-screen Show (4:3)</PresentationFormat>
  <Paragraphs>82</Paragraphs>
  <Slides>38</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Times</vt:lpstr>
      <vt:lpstr>ＭＳ Ｐゴシック</vt:lpstr>
      <vt:lpstr>Arial</vt:lpstr>
      <vt:lpstr>Times New Roman</vt:lpstr>
      <vt:lpstr>ＭＳ 明朝</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Jonathan D Kahl</cp:lastModifiedBy>
  <cp:revision>47</cp:revision>
  <cp:lastPrinted>2016-04-12T15:26:26Z</cp:lastPrinted>
  <dcterms:created xsi:type="dcterms:W3CDTF">2016-01-25T17:32:07Z</dcterms:created>
  <dcterms:modified xsi:type="dcterms:W3CDTF">2019-01-21T19:27:07Z</dcterms:modified>
</cp:coreProperties>
</file>